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322" r:id="rId3"/>
    <p:sldId id="258" r:id="rId4"/>
    <p:sldId id="261" r:id="rId5"/>
    <p:sldId id="320" r:id="rId6"/>
    <p:sldId id="321" r:id="rId7"/>
    <p:sldId id="314" r:id="rId8"/>
    <p:sldId id="316" r:id="rId9"/>
    <p:sldId id="328" r:id="rId10"/>
    <p:sldId id="353" r:id="rId11"/>
    <p:sldId id="324" r:id="rId12"/>
    <p:sldId id="323" r:id="rId13"/>
    <p:sldId id="333" r:id="rId14"/>
    <p:sldId id="356" r:id="rId15"/>
    <p:sldId id="338" r:id="rId16"/>
    <p:sldId id="341" r:id="rId17"/>
    <p:sldId id="342" r:id="rId18"/>
    <p:sldId id="352" r:id="rId19"/>
    <p:sldId id="346" r:id="rId20"/>
    <p:sldId id="339" r:id="rId21"/>
    <p:sldId id="354" r:id="rId22"/>
    <p:sldId id="350" r:id="rId23"/>
    <p:sldId id="349" r:id="rId24"/>
    <p:sldId id="355" r:id="rId25"/>
    <p:sldId id="348" r:id="rId26"/>
    <p:sldId id="331" r:id="rId27"/>
    <p:sldId id="326" r:id="rId28"/>
    <p:sldId id="343" r:id="rId29"/>
    <p:sldId id="344" r:id="rId30"/>
    <p:sldId id="345" r:id="rId31"/>
    <p:sldId id="332" r:id="rId32"/>
    <p:sldId id="376" r:id="rId33"/>
    <p:sldId id="377" r:id="rId34"/>
    <p:sldId id="273" r:id="rId35"/>
  </p:sldIdLst>
  <p:sldSz cx="9144000" cy="5143500" type="screen16x9"/>
  <p:notesSz cx="6858000" cy="9144000"/>
  <p:embeddedFontLst>
    <p:embeddedFont>
      <p:font typeface="Bebas Neue" panose="020B0606020202050201" pitchFamily="34" charset="77"/>
      <p:regular r:id="rId37"/>
    </p:embeddedFont>
    <p:embeddedFont>
      <p:font typeface="Calibri"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Domine" panose="02040503040403060204" pitchFamily="18" charset="0"/>
      <p:regular r:id="rId46"/>
    </p:embeddedFont>
    <p:embeddedFont>
      <p:font typeface="Open Sans" panose="020B060603050402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BCCC"/>
    <a:srgbClr val="E176C6"/>
    <a:srgbClr val="217C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p:cViewPr varScale="1">
        <p:scale>
          <a:sx n="140" d="100"/>
          <a:sy n="140"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4_2#1">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1">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2">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2">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3">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4">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1A0A456-63B8-4714-BEB3-412203176163}" type="doc">
      <dgm:prSet loTypeId="urn:microsoft.com/office/officeart/2005/8/layout/list1#1" loCatId="list" qsTypeId="urn:microsoft.com/office/officeart/2005/8/quickstyle/simple1#1" qsCatId="simple" csTypeId="urn:microsoft.com/office/officeart/2005/8/colors/accent4_2#1" csCatId="accent4" phldr="1"/>
      <dgm:spPr/>
      <dgm:t>
        <a:bodyPr/>
        <a:lstStyle/>
        <a:p>
          <a:endParaRPr lang="zh-CN" altLang="en-US"/>
        </a:p>
      </dgm:t>
    </dgm:pt>
    <dgm:pt modelId="{B53D6602-A59F-4930-8233-02052EA76A22}">
      <dgm:prSet phldrT="[文本]" phldr="0"/>
      <dgm:spPr/>
      <dgm:t>
        <a:bodyPr/>
        <a:lstStyle/>
        <a:p>
          <a:pPr rtl="0"/>
          <a:r>
            <a:rPr lang="zh-CN" altLang="en-US" b="0">
              <a:latin typeface="Arial" panose="020B0604020202090204"/>
            </a:rPr>
            <a:t>Who belongs to which side(Justice vs. Evil)?</a:t>
          </a:r>
          <a:endParaRPr lang="en-GB" altLang="zh-CN" b="0">
            <a:latin typeface="Arial" panose="020B0604020202090204"/>
            <a:cs typeface="Arial" panose="020B0604020202090204"/>
          </a:endParaRPr>
        </a:p>
      </dgm:t>
    </dgm:pt>
    <dgm:pt modelId="{5B303EF3-97D5-4CF5-8891-6F6645C6638E}" type="parTrans" cxnId="{7F1F021F-EBA3-4F5B-B09C-6976168403F0}">
      <dgm:prSet/>
      <dgm:spPr/>
      <dgm:t>
        <a:bodyPr/>
        <a:lstStyle/>
        <a:p>
          <a:endParaRPr lang="zh-CN" altLang="en-US"/>
        </a:p>
      </dgm:t>
    </dgm:pt>
    <dgm:pt modelId="{D7DA12DD-1299-4EDC-BDB1-33FDABC6F3E8}" type="sibTrans" cxnId="{7F1F021F-EBA3-4F5B-B09C-6976168403F0}">
      <dgm:prSet/>
      <dgm:spPr/>
      <dgm:t>
        <a:bodyPr/>
        <a:lstStyle/>
        <a:p>
          <a:endParaRPr lang="zh-CN" altLang="en-US"/>
        </a:p>
      </dgm:t>
    </dgm:pt>
    <dgm:pt modelId="{28683B13-2083-4206-A39B-72ED4F9606E0}">
      <dgm:prSet phldr="0"/>
      <dgm:spPr/>
      <dgm:t>
        <a:bodyPr/>
        <a:lstStyle/>
        <a:p>
          <a:r>
            <a:rPr lang="en-GB" b="0">
              <a:latin typeface="Arial" panose="020B0604020202090204"/>
              <a:ea typeface="SimSun"/>
              <a:cs typeface="Arial" panose="020B0604020202090204"/>
            </a:rPr>
            <a:t>What are the predominant races in the middle-earth? </a:t>
          </a:r>
          <a:endParaRPr lang="en-US" b="0">
            <a:latin typeface="Arial" panose="020B0604020202090204"/>
            <a:ea typeface="SimSun"/>
            <a:cs typeface="Arial" panose="020B0604020202090204"/>
          </a:endParaRPr>
        </a:p>
      </dgm:t>
    </dgm:pt>
    <dgm:pt modelId="{BE0993F7-73AC-4DD1-B185-8B73D20EC62A}" type="parTrans" cxnId="{0307A881-9829-4989-AE4F-19650F01A4CA}">
      <dgm:prSet/>
      <dgm:spPr/>
    </dgm:pt>
    <dgm:pt modelId="{31B6F1CC-30B2-4025-ACB7-731C5A50F43B}" type="sibTrans" cxnId="{0307A881-9829-4989-AE4F-19650F01A4CA}">
      <dgm:prSet/>
      <dgm:spPr/>
    </dgm:pt>
    <dgm:pt modelId="{CB13AA5D-C36F-4032-ABFC-5D4B36762912}">
      <dgm:prSet phldr="0"/>
      <dgm:spPr/>
      <dgm:t>
        <a:bodyPr/>
        <a:lstStyle/>
        <a:p>
          <a:pPr rtl="0"/>
          <a:r>
            <a:rPr lang="en-GB" altLang="zh-CN" b="1">
              <a:latin typeface="Arial" panose="020B0604020202090204"/>
              <a:ea typeface="SimSun"/>
              <a:cs typeface="Arial" panose="020B0604020202090204"/>
            </a:rPr>
            <a:t>Sentiment Analysis</a:t>
          </a:r>
        </a:p>
      </dgm:t>
    </dgm:pt>
    <dgm:pt modelId="{B348FA11-CA0A-482A-9C7F-FBFFA4E56334}" type="parTrans" cxnId="{A3754433-A2E8-4BBD-B1CD-135B8B692D24}">
      <dgm:prSet/>
      <dgm:spPr/>
    </dgm:pt>
    <dgm:pt modelId="{9E1133CE-F280-453F-B517-40DCEEA47A78}" type="sibTrans" cxnId="{A3754433-A2E8-4BBD-B1CD-135B8B692D24}">
      <dgm:prSet/>
      <dgm:spPr/>
    </dgm:pt>
    <dgm:pt modelId="{54432EC2-FAD5-4A57-82CC-A2EDC09385B3}">
      <dgm:prSet phldr="0"/>
      <dgm:spPr/>
      <dgm:t>
        <a:bodyPr/>
        <a:lstStyle/>
        <a:p>
          <a:r>
            <a:rPr lang="en-GB" b="1">
              <a:latin typeface="Arial" panose="020B0604020202090204"/>
              <a:ea typeface="SimSun"/>
              <a:cs typeface="Arial" panose="020B0604020202090204"/>
            </a:rPr>
            <a:t>Community Detection</a:t>
          </a:r>
          <a:endParaRPr lang="en-US" b="1"/>
        </a:p>
      </dgm:t>
    </dgm:pt>
    <dgm:pt modelId="{0A8F8621-F60F-42A4-8908-672E38FA3DA1}" type="parTrans" cxnId="{1D77BC3B-9313-46A9-83D7-36D9DF940EEE}">
      <dgm:prSet/>
      <dgm:spPr/>
    </dgm:pt>
    <dgm:pt modelId="{699CA32E-3705-4D90-A157-56C40656D303}" type="sibTrans" cxnId="{1D77BC3B-9313-46A9-83D7-36D9DF940EEE}">
      <dgm:prSet/>
      <dgm:spPr/>
    </dgm:pt>
    <dgm:pt modelId="{00A95669-7099-44C1-B520-9A0D96263916}">
      <dgm:prSet phldr="0"/>
      <dgm:spPr/>
      <dgm:t>
        <a:bodyPr/>
        <a:lstStyle/>
        <a:p>
          <a:r>
            <a:rPr lang="en-GB" b="1">
              <a:solidFill>
                <a:srgbClr val="444444"/>
              </a:solidFill>
              <a:latin typeface="Arial" panose="020B0604020202090204"/>
              <a:ea typeface="SimSun"/>
              <a:cs typeface="Arial" panose="020B0604020202090204"/>
            </a:rPr>
            <a:t>Social Influence</a:t>
          </a:r>
          <a:endParaRPr lang="en-GB" b="1"/>
        </a:p>
      </dgm:t>
    </dgm:pt>
    <dgm:pt modelId="{53BD157C-083B-49E7-8390-AC785F74E559}" type="parTrans" cxnId="{857166AA-34AB-4B48-9751-F217D442CC4D}">
      <dgm:prSet/>
      <dgm:spPr/>
    </dgm:pt>
    <dgm:pt modelId="{34B3A1F6-0857-440A-B260-67695499DAC8}" type="sibTrans" cxnId="{857166AA-34AB-4B48-9751-F217D442CC4D}">
      <dgm:prSet/>
      <dgm:spPr/>
    </dgm:pt>
    <dgm:pt modelId="{CF3CF152-6D59-4929-8E2B-2F8167ACA595}">
      <dgm:prSet phldr="0"/>
      <dgm:spPr/>
      <dgm:t>
        <a:bodyPr/>
        <a:lstStyle/>
        <a:p>
          <a:r>
            <a:rPr lang="en-US" altLang="zh-CN" b="0">
              <a:solidFill>
                <a:schemeClr val="bg1"/>
              </a:solidFill>
              <a:latin typeface="Arial" panose="020B0604020202090204"/>
              <a:ea typeface="SimSun"/>
              <a:cs typeface="Arial" panose="020B0604020202090204"/>
            </a:rPr>
            <a:t>Who</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are</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the</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top</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three</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characters</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with</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the</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potential</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to</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destroy</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the</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One</a:t>
          </a:r>
          <a:r>
            <a:rPr lang="zh-CN" altLang="en-US" b="0">
              <a:solidFill>
                <a:schemeClr val="bg1"/>
              </a:solidFill>
              <a:latin typeface="Arial" panose="020B0604020202090204"/>
              <a:ea typeface="SimSun"/>
              <a:cs typeface="Arial" panose="020B0604020202090204"/>
            </a:rPr>
            <a:t> </a:t>
          </a:r>
          <a:r>
            <a:rPr lang="en-US" altLang="zh-CN" b="0">
              <a:solidFill>
                <a:schemeClr val="bg1"/>
              </a:solidFill>
              <a:latin typeface="Arial" panose="020B0604020202090204"/>
              <a:ea typeface="SimSun"/>
              <a:cs typeface="Arial" panose="020B0604020202090204"/>
            </a:rPr>
            <a:t>Ring?</a:t>
          </a:r>
          <a:endParaRPr lang="en-US"/>
        </a:p>
      </dgm:t>
    </dgm:pt>
    <dgm:pt modelId="{F9444800-F84D-48EF-AF85-C67E77E59F18}" type="parTrans" cxnId="{3132E71A-D609-4791-9AD0-CE2D054594E6}">
      <dgm:prSet/>
      <dgm:spPr/>
    </dgm:pt>
    <dgm:pt modelId="{B9D3B890-563D-496C-B102-3E7818882BE6}" type="sibTrans" cxnId="{3132E71A-D609-4791-9AD0-CE2D054594E6}">
      <dgm:prSet/>
      <dgm:spPr/>
    </dgm:pt>
    <dgm:pt modelId="{515F87F7-E299-4DEA-9AAB-0B5614036877}" type="pres">
      <dgm:prSet presAssocID="{71A0A456-63B8-4714-BEB3-412203176163}" presName="linear" presStyleCnt="0">
        <dgm:presLayoutVars>
          <dgm:dir/>
          <dgm:animLvl val="lvl"/>
          <dgm:resizeHandles val="exact"/>
        </dgm:presLayoutVars>
      </dgm:prSet>
      <dgm:spPr/>
    </dgm:pt>
    <dgm:pt modelId="{564346F8-9197-44DD-9DB2-8CC787BE8AD8}" type="pres">
      <dgm:prSet presAssocID="{CF3CF152-6D59-4929-8E2B-2F8167ACA595}" presName="parentLin" presStyleCnt="0"/>
      <dgm:spPr/>
    </dgm:pt>
    <dgm:pt modelId="{4EE3D57B-25CB-47BD-AA2F-C27E5731BC26}" type="pres">
      <dgm:prSet presAssocID="{CF3CF152-6D59-4929-8E2B-2F8167ACA595}" presName="parentLeftMargin" presStyleLbl="node1" presStyleIdx="0" presStyleCnt="3"/>
      <dgm:spPr/>
    </dgm:pt>
    <dgm:pt modelId="{8E065AD8-AF2E-4F84-B9B4-34EC0400A9DA}" type="pres">
      <dgm:prSet presAssocID="{CF3CF152-6D59-4929-8E2B-2F8167ACA595}" presName="parentText" presStyleLbl="node1" presStyleIdx="0" presStyleCnt="3">
        <dgm:presLayoutVars>
          <dgm:chMax val="0"/>
          <dgm:bulletEnabled val="1"/>
        </dgm:presLayoutVars>
      </dgm:prSet>
      <dgm:spPr/>
    </dgm:pt>
    <dgm:pt modelId="{87E51F40-D6DC-44A3-B4D5-32F4D2015639}" type="pres">
      <dgm:prSet presAssocID="{CF3CF152-6D59-4929-8E2B-2F8167ACA595}" presName="negativeSpace" presStyleCnt="0"/>
      <dgm:spPr/>
    </dgm:pt>
    <dgm:pt modelId="{80D1874A-2CA2-4F1A-B27D-CD420FAF28C3}" type="pres">
      <dgm:prSet presAssocID="{CF3CF152-6D59-4929-8E2B-2F8167ACA595}" presName="childText" presStyleLbl="conFgAcc1" presStyleIdx="0" presStyleCnt="3">
        <dgm:presLayoutVars>
          <dgm:bulletEnabled val="1"/>
        </dgm:presLayoutVars>
      </dgm:prSet>
      <dgm:spPr/>
    </dgm:pt>
    <dgm:pt modelId="{2D9CEF6A-AE09-448F-B828-63C910EACC28}" type="pres">
      <dgm:prSet presAssocID="{B9D3B890-563D-496C-B102-3E7818882BE6}" presName="spaceBetweenRectangles" presStyleCnt="0"/>
      <dgm:spPr/>
    </dgm:pt>
    <dgm:pt modelId="{53CE1B9D-3C59-4C6E-8BE8-BD516D1EEECB}" type="pres">
      <dgm:prSet presAssocID="{28683B13-2083-4206-A39B-72ED4F9606E0}" presName="parentLin" presStyleCnt="0"/>
      <dgm:spPr/>
    </dgm:pt>
    <dgm:pt modelId="{4D658100-CF58-4A32-BDA8-E8A105A78801}" type="pres">
      <dgm:prSet presAssocID="{28683B13-2083-4206-A39B-72ED4F9606E0}" presName="parentLeftMargin" presStyleLbl="node1" presStyleIdx="0" presStyleCnt="3"/>
      <dgm:spPr/>
    </dgm:pt>
    <dgm:pt modelId="{4B43B264-C35D-400F-BA58-9218A7E61274}" type="pres">
      <dgm:prSet presAssocID="{28683B13-2083-4206-A39B-72ED4F9606E0}" presName="parentText" presStyleLbl="node1" presStyleIdx="1" presStyleCnt="3">
        <dgm:presLayoutVars>
          <dgm:chMax val="0"/>
          <dgm:bulletEnabled val="1"/>
        </dgm:presLayoutVars>
      </dgm:prSet>
      <dgm:spPr/>
    </dgm:pt>
    <dgm:pt modelId="{479B8441-39A6-45A3-88B3-E679A49B81DA}" type="pres">
      <dgm:prSet presAssocID="{28683B13-2083-4206-A39B-72ED4F9606E0}" presName="negativeSpace" presStyleCnt="0"/>
      <dgm:spPr/>
    </dgm:pt>
    <dgm:pt modelId="{F202702E-EA94-4EB0-A01C-CA0DEAF8B5FC}" type="pres">
      <dgm:prSet presAssocID="{28683B13-2083-4206-A39B-72ED4F9606E0}" presName="childText" presStyleLbl="conFgAcc1" presStyleIdx="1" presStyleCnt="3">
        <dgm:presLayoutVars>
          <dgm:bulletEnabled val="1"/>
        </dgm:presLayoutVars>
      </dgm:prSet>
      <dgm:spPr/>
    </dgm:pt>
    <dgm:pt modelId="{89FC4571-2638-4BAA-AE86-5574AEA3FCA0}" type="pres">
      <dgm:prSet presAssocID="{31B6F1CC-30B2-4025-ACB7-731C5A50F43B}" presName="spaceBetweenRectangles" presStyleCnt="0"/>
      <dgm:spPr/>
    </dgm:pt>
    <dgm:pt modelId="{4290E75C-B097-4C10-A26D-85FE02DB722C}" type="pres">
      <dgm:prSet presAssocID="{B53D6602-A59F-4930-8233-02052EA76A22}" presName="parentLin" presStyleCnt="0"/>
      <dgm:spPr/>
    </dgm:pt>
    <dgm:pt modelId="{E654D07A-C22C-4BC4-96D5-6FF5B76BEEE7}" type="pres">
      <dgm:prSet presAssocID="{B53D6602-A59F-4930-8233-02052EA76A22}" presName="parentLeftMargin" presStyleLbl="node1" presStyleIdx="1" presStyleCnt="3"/>
      <dgm:spPr/>
    </dgm:pt>
    <dgm:pt modelId="{5C57D0C8-6A83-44FF-AC09-E729F8E11228}" type="pres">
      <dgm:prSet presAssocID="{B53D6602-A59F-4930-8233-02052EA76A22}" presName="parentText" presStyleLbl="node1" presStyleIdx="2" presStyleCnt="3">
        <dgm:presLayoutVars>
          <dgm:chMax val="0"/>
          <dgm:bulletEnabled val="1"/>
        </dgm:presLayoutVars>
      </dgm:prSet>
      <dgm:spPr/>
    </dgm:pt>
    <dgm:pt modelId="{7856A7D4-7004-41CD-86AB-6C016DAC414C}" type="pres">
      <dgm:prSet presAssocID="{B53D6602-A59F-4930-8233-02052EA76A22}" presName="negativeSpace" presStyleCnt="0"/>
      <dgm:spPr/>
    </dgm:pt>
    <dgm:pt modelId="{C8AC616C-768E-42D1-AF0B-50BC99A8F6DC}" type="pres">
      <dgm:prSet presAssocID="{B53D6602-A59F-4930-8233-02052EA76A22}" presName="childText" presStyleLbl="conFgAcc1" presStyleIdx="2" presStyleCnt="3">
        <dgm:presLayoutVars>
          <dgm:bulletEnabled val="1"/>
        </dgm:presLayoutVars>
      </dgm:prSet>
      <dgm:spPr/>
    </dgm:pt>
  </dgm:ptLst>
  <dgm:cxnLst>
    <dgm:cxn modelId="{3132E71A-D609-4791-9AD0-CE2D054594E6}" srcId="{71A0A456-63B8-4714-BEB3-412203176163}" destId="{CF3CF152-6D59-4929-8E2B-2F8167ACA595}" srcOrd="0" destOrd="0" parTransId="{F9444800-F84D-48EF-AF85-C67E77E59F18}" sibTransId="{B9D3B890-563D-496C-B102-3E7818882BE6}"/>
    <dgm:cxn modelId="{7F1F021F-EBA3-4F5B-B09C-6976168403F0}" srcId="{71A0A456-63B8-4714-BEB3-412203176163}" destId="{B53D6602-A59F-4930-8233-02052EA76A22}" srcOrd="2" destOrd="0" parTransId="{5B303EF3-97D5-4CF5-8891-6F6645C6638E}" sibTransId="{D7DA12DD-1299-4EDC-BDB1-33FDABC6F3E8}"/>
    <dgm:cxn modelId="{8F5A2E2C-474C-40DB-95CE-0D8359FEA30A}" type="presOf" srcId="{28683B13-2083-4206-A39B-72ED4F9606E0}" destId="{4D658100-CF58-4A32-BDA8-E8A105A78801}" srcOrd="0" destOrd="0" presId="urn:microsoft.com/office/officeart/2005/8/layout/list1#1"/>
    <dgm:cxn modelId="{A3754433-A2E8-4BBD-B1CD-135B8B692D24}" srcId="{B53D6602-A59F-4930-8233-02052EA76A22}" destId="{CB13AA5D-C36F-4032-ABFC-5D4B36762912}" srcOrd="0" destOrd="0" parTransId="{B348FA11-CA0A-482A-9C7F-FBFFA4E56334}" sibTransId="{9E1133CE-F280-453F-B517-40DCEEA47A78}"/>
    <dgm:cxn modelId="{E8915034-0E08-4C59-95D9-62C4B1B1B035}" type="presOf" srcId="{CF3CF152-6D59-4929-8E2B-2F8167ACA595}" destId="{4EE3D57B-25CB-47BD-AA2F-C27E5731BC26}" srcOrd="0" destOrd="0" presId="urn:microsoft.com/office/officeart/2005/8/layout/list1#1"/>
    <dgm:cxn modelId="{1D77BC3B-9313-46A9-83D7-36D9DF940EEE}" srcId="{28683B13-2083-4206-A39B-72ED4F9606E0}" destId="{54432EC2-FAD5-4A57-82CC-A2EDC09385B3}" srcOrd="0" destOrd="0" parTransId="{0A8F8621-F60F-42A4-8908-672E38FA3DA1}" sibTransId="{699CA32E-3705-4D90-A157-56C40656D303}"/>
    <dgm:cxn modelId="{98B6E451-1F61-4796-9E51-12C05E1D50F3}" type="presOf" srcId="{CF3CF152-6D59-4929-8E2B-2F8167ACA595}" destId="{8E065AD8-AF2E-4F84-B9B4-34EC0400A9DA}" srcOrd="1" destOrd="0" presId="urn:microsoft.com/office/officeart/2005/8/layout/list1#1"/>
    <dgm:cxn modelId="{155CAF7D-7C5A-4874-A95A-37F11F42472B}" type="presOf" srcId="{54432EC2-FAD5-4A57-82CC-A2EDC09385B3}" destId="{F202702E-EA94-4EB0-A01C-CA0DEAF8B5FC}" srcOrd="0" destOrd="0" presId="urn:microsoft.com/office/officeart/2005/8/layout/list1#1"/>
    <dgm:cxn modelId="{0307A881-9829-4989-AE4F-19650F01A4CA}" srcId="{71A0A456-63B8-4714-BEB3-412203176163}" destId="{28683B13-2083-4206-A39B-72ED4F9606E0}" srcOrd="1" destOrd="0" parTransId="{BE0993F7-73AC-4DD1-B185-8B73D20EC62A}" sibTransId="{31B6F1CC-30B2-4025-ACB7-731C5A50F43B}"/>
    <dgm:cxn modelId="{548E8B99-04A6-4046-91CD-814ED379BFA1}" type="presOf" srcId="{00A95669-7099-44C1-B520-9A0D96263916}" destId="{80D1874A-2CA2-4F1A-B27D-CD420FAF28C3}" srcOrd="0" destOrd="0" presId="urn:microsoft.com/office/officeart/2005/8/layout/list1#1"/>
    <dgm:cxn modelId="{857166AA-34AB-4B48-9751-F217D442CC4D}" srcId="{CF3CF152-6D59-4929-8E2B-2F8167ACA595}" destId="{00A95669-7099-44C1-B520-9A0D96263916}" srcOrd="0" destOrd="0" parTransId="{53BD157C-083B-49E7-8390-AC785F74E559}" sibTransId="{34B3A1F6-0857-440A-B260-67695499DAC8}"/>
    <dgm:cxn modelId="{7391E6AE-9854-4E87-97DE-A3B978030111}" type="presOf" srcId="{28683B13-2083-4206-A39B-72ED4F9606E0}" destId="{4B43B264-C35D-400F-BA58-9218A7E61274}" srcOrd="1" destOrd="0" presId="urn:microsoft.com/office/officeart/2005/8/layout/list1#1"/>
    <dgm:cxn modelId="{0187C7BC-C421-47C9-B5D7-CE01358A8440}" type="presOf" srcId="{CB13AA5D-C36F-4032-ABFC-5D4B36762912}" destId="{C8AC616C-768E-42D1-AF0B-50BC99A8F6DC}" srcOrd="0" destOrd="0" presId="urn:microsoft.com/office/officeart/2005/8/layout/list1#1"/>
    <dgm:cxn modelId="{475B1DD8-908B-45FD-AF6F-B8D2DDF6E6A9}" type="presOf" srcId="{B53D6602-A59F-4930-8233-02052EA76A22}" destId="{E654D07A-C22C-4BC4-96D5-6FF5B76BEEE7}" srcOrd="0" destOrd="0" presId="urn:microsoft.com/office/officeart/2005/8/layout/list1#1"/>
    <dgm:cxn modelId="{1B5BBAE7-CACB-4A0B-93A6-A7C5C41E7E73}" type="presOf" srcId="{B53D6602-A59F-4930-8233-02052EA76A22}" destId="{5C57D0C8-6A83-44FF-AC09-E729F8E11228}" srcOrd="1" destOrd="0" presId="urn:microsoft.com/office/officeart/2005/8/layout/list1#1"/>
    <dgm:cxn modelId="{BDC491FF-60D9-4738-8FC7-9CF24EA3C420}" type="presOf" srcId="{71A0A456-63B8-4714-BEB3-412203176163}" destId="{515F87F7-E299-4DEA-9AAB-0B5614036877}" srcOrd="0" destOrd="0" presId="urn:microsoft.com/office/officeart/2005/8/layout/list1#1"/>
    <dgm:cxn modelId="{F43F18DB-CAC8-466E-9192-AC5EF229CA7B}" type="presParOf" srcId="{515F87F7-E299-4DEA-9AAB-0B5614036877}" destId="{564346F8-9197-44DD-9DB2-8CC787BE8AD8}" srcOrd="0" destOrd="0" presId="urn:microsoft.com/office/officeart/2005/8/layout/list1#1"/>
    <dgm:cxn modelId="{3FC9FF86-66D3-45B9-8015-69AEAC2B9D09}" type="presParOf" srcId="{564346F8-9197-44DD-9DB2-8CC787BE8AD8}" destId="{4EE3D57B-25CB-47BD-AA2F-C27E5731BC26}" srcOrd="0" destOrd="0" presId="urn:microsoft.com/office/officeart/2005/8/layout/list1#1"/>
    <dgm:cxn modelId="{CCEAECAC-0257-4611-A069-89F2CC710592}" type="presParOf" srcId="{564346F8-9197-44DD-9DB2-8CC787BE8AD8}" destId="{8E065AD8-AF2E-4F84-B9B4-34EC0400A9DA}" srcOrd="1" destOrd="0" presId="urn:microsoft.com/office/officeart/2005/8/layout/list1#1"/>
    <dgm:cxn modelId="{2EB65FA4-A817-448C-B798-6E2C4F43BBBD}" type="presParOf" srcId="{515F87F7-E299-4DEA-9AAB-0B5614036877}" destId="{87E51F40-D6DC-44A3-B4D5-32F4D2015639}" srcOrd="1" destOrd="0" presId="urn:microsoft.com/office/officeart/2005/8/layout/list1#1"/>
    <dgm:cxn modelId="{C94502EF-F1C1-463C-87E9-21C23816AFE3}" type="presParOf" srcId="{515F87F7-E299-4DEA-9AAB-0B5614036877}" destId="{80D1874A-2CA2-4F1A-B27D-CD420FAF28C3}" srcOrd="2" destOrd="0" presId="urn:microsoft.com/office/officeart/2005/8/layout/list1#1"/>
    <dgm:cxn modelId="{8A8A04F8-A55A-416E-A9E6-0027109DC526}" type="presParOf" srcId="{515F87F7-E299-4DEA-9AAB-0B5614036877}" destId="{2D9CEF6A-AE09-448F-B828-63C910EACC28}" srcOrd="3" destOrd="0" presId="urn:microsoft.com/office/officeart/2005/8/layout/list1#1"/>
    <dgm:cxn modelId="{6D48BF5C-334A-4E9C-A685-8006D60DA13E}" type="presParOf" srcId="{515F87F7-E299-4DEA-9AAB-0B5614036877}" destId="{53CE1B9D-3C59-4C6E-8BE8-BD516D1EEECB}" srcOrd="4" destOrd="0" presId="urn:microsoft.com/office/officeart/2005/8/layout/list1#1"/>
    <dgm:cxn modelId="{5B9C094C-1402-42AA-B496-10D7DBC74973}" type="presParOf" srcId="{53CE1B9D-3C59-4C6E-8BE8-BD516D1EEECB}" destId="{4D658100-CF58-4A32-BDA8-E8A105A78801}" srcOrd="0" destOrd="0" presId="urn:microsoft.com/office/officeart/2005/8/layout/list1#1"/>
    <dgm:cxn modelId="{B270B02D-0B71-4A83-A608-5816E95CA937}" type="presParOf" srcId="{53CE1B9D-3C59-4C6E-8BE8-BD516D1EEECB}" destId="{4B43B264-C35D-400F-BA58-9218A7E61274}" srcOrd="1" destOrd="0" presId="urn:microsoft.com/office/officeart/2005/8/layout/list1#1"/>
    <dgm:cxn modelId="{2E76B55B-316F-48A9-800F-AAFF1A5E2229}" type="presParOf" srcId="{515F87F7-E299-4DEA-9AAB-0B5614036877}" destId="{479B8441-39A6-45A3-88B3-E679A49B81DA}" srcOrd="5" destOrd="0" presId="urn:microsoft.com/office/officeart/2005/8/layout/list1#1"/>
    <dgm:cxn modelId="{406DD1FF-23DA-45C2-8388-90447638648A}" type="presParOf" srcId="{515F87F7-E299-4DEA-9AAB-0B5614036877}" destId="{F202702E-EA94-4EB0-A01C-CA0DEAF8B5FC}" srcOrd="6" destOrd="0" presId="urn:microsoft.com/office/officeart/2005/8/layout/list1#1"/>
    <dgm:cxn modelId="{8AA606C9-085F-4649-844B-3836E9C3E7A4}" type="presParOf" srcId="{515F87F7-E299-4DEA-9AAB-0B5614036877}" destId="{89FC4571-2638-4BAA-AE86-5574AEA3FCA0}" srcOrd="7" destOrd="0" presId="urn:microsoft.com/office/officeart/2005/8/layout/list1#1"/>
    <dgm:cxn modelId="{F3E83CDC-8F40-42DE-BA16-2D89033C9992}" type="presParOf" srcId="{515F87F7-E299-4DEA-9AAB-0B5614036877}" destId="{4290E75C-B097-4C10-A26D-85FE02DB722C}" srcOrd="8" destOrd="0" presId="urn:microsoft.com/office/officeart/2005/8/layout/list1#1"/>
    <dgm:cxn modelId="{E6234699-9868-481B-B4F0-E4E37E5631F0}" type="presParOf" srcId="{4290E75C-B097-4C10-A26D-85FE02DB722C}" destId="{E654D07A-C22C-4BC4-96D5-6FF5B76BEEE7}" srcOrd="0" destOrd="0" presId="urn:microsoft.com/office/officeart/2005/8/layout/list1#1"/>
    <dgm:cxn modelId="{6557A1A7-6012-4D91-9021-B7CE1A13904C}" type="presParOf" srcId="{4290E75C-B097-4C10-A26D-85FE02DB722C}" destId="{5C57D0C8-6A83-44FF-AC09-E729F8E11228}" srcOrd="1" destOrd="0" presId="urn:microsoft.com/office/officeart/2005/8/layout/list1#1"/>
    <dgm:cxn modelId="{DA8D7ED2-D07B-436B-8273-64802F23D231}" type="presParOf" srcId="{515F87F7-E299-4DEA-9AAB-0B5614036877}" destId="{7856A7D4-7004-41CD-86AB-6C016DAC414C}" srcOrd="9" destOrd="0" presId="urn:microsoft.com/office/officeart/2005/8/layout/list1#1"/>
    <dgm:cxn modelId="{5E2A4AAA-CE36-48E5-8D7F-E323D8FFC2E8}" type="presParOf" srcId="{515F87F7-E299-4DEA-9AAB-0B5614036877}" destId="{C8AC616C-768E-42D1-AF0B-50BC99A8F6DC}" srcOrd="10"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E01EE4-AAAB-4C32-9487-B131E0495BED}" type="doc">
      <dgm:prSet loTypeId="urn:microsoft.com/office/officeart/2005/8/layout/hProcess4#1" loCatId="process" qsTypeId="urn:microsoft.com/office/officeart/2005/8/quickstyle/simple1#2" qsCatId="simple" csTypeId="urn:microsoft.com/office/officeart/2005/8/colors/accent3_2#1" csCatId="accent3" phldr="1"/>
      <dgm:spPr/>
      <dgm:t>
        <a:bodyPr/>
        <a:lstStyle/>
        <a:p>
          <a:endParaRPr lang="en-US"/>
        </a:p>
      </dgm:t>
    </dgm:pt>
    <dgm:pt modelId="{C03FDD99-2C4B-4C61-95E3-BE176B683539}">
      <dgm:prSet phldrT="[Text]" phldr="0"/>
      <dgm:spPr/>
      <dgm:t>
        <a:bodyPr/>
        <a:lstStyle/>
        <a:p>
          <a:pPr rtl="0"/>
          <a:r>
            <a:rPr lang="en-US" b="1">
              <a:latin typeface="Domine" panose="02040503040403060204"/>
              <a:cs typeface="Times New Roman" panose="02020503050405090304"/>
            </a:rPr>
            <a:t> Web scraping Fan Wiki</a:t>
          </a:r>
        </a:p>
      </dgm:t>
    </dgm:pt>
    <dgm:pt modelId="{E93E66BA-4D2E-4B71-AF25-EB5A9EB63A1A}" type="parTrans" cxnId="{4726675A-E8A0-4FDE-B444-8D413EDA4E44}">
      <dgm:prSet/>
      <dgm:spPr/>
      <dgm:t>
        <a:bodyPr/>
        <a:lstStyle/>
        <a:p>
          <a:endParaRPr lang="en-US"/>
        </a:p>
      </dgm:t>
    </dgm:pt>
    <dgm:pt modelId="{242CD981-C3C1-4DCB-B7F5-71F7F84EEB50}" type="sibTrans" cxnId="{4726675A-E8A0-4FDE-B444-8D413EDA4E44}">
      <dgm:prSet/>
      <dgm:spPr/>
      <dgm:t>
        <a:bodyPr/>
        <a:lstStyle/>
        <a:p>
          <a:endParaRPr lang="en-US"/>
        </a:p>
      </dgm:t>
    </dgm:pt>
    <dgm:pt modelId="{D4BE3DCA-8F84-4C23-9FA7-3BE9A42BF4D3}">
      <dgm:prSet phldrT="[Text]" phldr="0"/>
      <dgm:spPr/>
      <dgm:t>
        <a:bodyPr/>
        <a:lstStyle/>
        <a:p>
          <a:pPr rtl="0"/>
          <a:r>
            <a:rPr lang="en-US" b="1">
              <a:latin typeface="Domine" panose="02040503040403060204"/>
              <a:cs typeface="Times New Roman" panose="02020503050405090304"/>
            </a:rPr>
            <a:t> Clean Books</a:t>
          </a:r>
        </a:p>
      </dgm:t>
    </dgm:pt>
    <dgm:pt modelId="{EA9B86C1-D0FA-4EB8-BB4F-1D192189DEEE}" type="parTrans" cxnId="{A532A822-4F07-474A-AE75-1BF47C2D83CF}">
      <dgm:prSet/>
      <dgm:spPr/>
      <dgm:t>
        <a:bodyPr/>
        <a:lstStyle/>
        <a:p>
          <a:endParaRPr lang="en-US"/>
        </a:p>
      </dgm:t>
    </dgm:pt>
    <dgm:pt modelId="{F3C34FE0-8575-4AD8-A0BF-D5B6AB8E6ABE}" type="sibTrans" cxnId="{A532A822-4F07-474A-AE75-1BF47C2D83CF}">
      <dgm:prSet/>
      <dgm:spPr/>
      <dgm:t>
        <a:bodyPr/>
        <a:lstStyle/>
        <a:p>
          <a:endParaRPr lang="en-US"/>
        </a:p>
      </dgm:t>
    </dgm:pt>
    <dgm:pt modelId="{DE738DC7-45CA-46BA-B0B5-13825300BBFB}">
      <dgm:prSet phldrT="[Text]" phldr="0"/>
      <dgm:spPr/>
      <dgm:t>
        <a:bodyPr/>
        <a:lstStyle/>
        <a:p>
          <a:pPr rtl="0"/>
          <a:r>
            <a:rPr lang="en-US" b="1">
              <a:latin typeface="Domine" panose="02040503040403060204"/>
              <a:cs typeface="Times New Roman" panose="02020503050405090304"/>
            </a:rPr>
            <a:t> Nodes and Edges Identification</a:t>
          </a:r>
        </a:p>
      </dgm:t>
    </dgm:pt>
    <dgm:pt modelId="{05A4FF5B-E1C8-4BB2-BFE1-2568CCE48F21}" type="parTrans" cxnId="{35C697B0-FB45-457F-8B47-645FE3B7E710}">
      <dgm:prSet/>
      <dgm:spPr/>
      <dgm:t>
        <a:bodyPr/>
        <a:lstStyle/>
        <a:p>
          <a:endParaRPr lang="en-US"/>
        </a:p>
      </dgm:t>
    </dgm:pt>
    <dgm:pt modelId="{AC6E3173-9F47-473B-A8C0-99FE2F913BF3}" type="sibTrans" cxnId="{35C697B0-FB45-457F-8B47-645FE3B7E710}">
      <dgm:prSet/>
      <dgm:spPr/>
      <dgm:t>
        <a:bodyPr/>
        <a:lstStyle/>
        <a:p>
          <a:endParaRPr lang="en-US"/>
        </a:p>
      </dgm:t>
    </dgm:pt>
    <dgm:pt modelId="{047DCD2A-76C0-4DF3-9C35-B778E431C947}">
      <dgm:prSet phldr="0"/>
      <dgm:spPr/>
      <dgm:t>
        <a:bodyPr/>
        <a:lstStyle/>
        <a:p>
          <a:pPr rtl="0"/>
          <a:r>
            <a:rPr lang="en-US" b="1">
              <a:latin typeface="Domine" panose="02040503040403060204"/>
              <a:cs typeface="Times New Roman" panose="02020503050405090304"/>
            </a:rPr>
            <a:t>Clean and combine all the chapters of three volumes of the books</a:t>
          </a:r>
        </a:p>
      </dgm:t>
    </dgm:pt>
    <dgm:pt modelId="{89514195-10A6-459C-BC84-E57039FEDCFB}" type="parTrans" cxnId="{500F8C45-456F-42E2-B1C1-C10DC53E13BB}">
      <dgm:prSet/>
      <dgm:spPr/>
    </dgm:pt>
    <dgm:pt modelId="{3BB406C7-2976-4006-A6DE-F377AE114938}" type="sibTrans" cxnId="{500F8C45-456F-42E2-B1C1-C10DC53E13BB}">
      <dgm:prSet/>
      <dgm:spPr/>
    </dgm:pt>
    <dgm:pt modelId="{1C6A6452-3ECB-45AB-B0BF-5DA5E6281EE9}">
      <dgm:prSet phldr="0"/>
      <dgm:spPr/>
      <dgm:t>
        <a:bodyPr/>
        <a:lstStyle/>
        <a:p>
          <a:pPr rtl="0"/>
          <a:endParaRPr lang="en-US" b="1">
            <a:latin typeface="Domine" panose="02040503040403060204"/>
            <a:cs typeface="Times New Roman" panose="02020503050405090304"/>
          </a:endParaRPr>
        </a:p>
      </dgm:t>
    </dgm:pt>
    <dgm:pt modelId="{C4B4C706-33EC-479D-8469-A56B52FDFF29}" type="parTrans" cxnId="{F0E25CA2-0F8B-46F0-A397-D319C66D7F33}">
      <dgm:prSet/>
      <dgm:spPr/>
    </dgm:pt>
    <dgm:pt modelId="{D13FE7C2-5A4C-4E93-9D8A-1F2C53D29045}" type="sibTrans" cxnId="{F0E25CA2-0F8B-46F0-A397-D319C66D7F33}">
      <dgm:prSet/>
      <dgm:spPr/>
    </dgm:pt>
    <dgm:pt modelId="{35F19B53-DA9E-42CB-893D-96DD5F9452AD}">
      <dgm:prSet phldr="0"/>
      <dgm:spPr/>
      <dgm:t>
        <a:bodyPr/>
        <a:lstStyle/>
        <a:p>
          <a:pPr rtl="0"/>
          <a:r>
            <a:rPr lang="en-US" b="1">
              <a:latin typeface="Domine" panose="02040503040403060204"/>
              <a:cs typeface="Times New Roman" panose="02020503050405090304"/>
            </a:rPr>
            <a:t>Two Characters present within a chapter have link between them and thus treated as an edge. </a:t>
          </a:r>
        </a:p>
      </dgm:t>
    </dgm:pt>
    <dgm:pt modelId="{B3C36006-BBF0-4EE3-AE43-318FE6B8D725}" type="parTrans" cxnId="{BDEE9F8F-4807-4373-8A9A-D7CE81820F82}">
      <dgm:prSet/>
      <dgm:spPr/>
    </dgm:pt>
    <dgm:pt modelId="{D915BE8E-A4FD-4693-97F3-54217A7D9FC3}" type="sibTrans" cxnId="{BDEE9F8F-4807-4373-8A9A-D7CE81820F82}">
      <dgm:prSet/>
      <dgm:spPr/>
    </dgm:pt>
    <dgm:pt modelId="{49731F77-F185-43A0-B898-A97B1B98B271}">
      <dgm:prSet phldr="0"/>
      <dgm:spPr/>
      <dgm:t>
        <a:bodyPr/>
        <a:lstStyle/>
        <a:p>
          <a:r>
            <a:rPr lang="en-US" b="1">
              <a:latin typeface="Domine" panose="02040503040403060204"/>
              <a:cs typeface="Times New Roman" panose="02020503050405090304"/>
            </a:rPr>
            <a:t>Character names, aliases and their races are scrapped from Fan wiki pages</a:t>
          </a:r>
        </a:p>
      </dgm:t>
    </dgm:pt>
    <dgm:pt modelId="{B8BF9CFB-4419-49CD-BD97-3948E8EA5D8F}" type="parTrans" cxnId="{F42BF15D-9111-4DE4-97B2-0BCC761F0005}">
      <dgm:prSet/>
      <dgm:spPr/>
    </dgm:pt>
    <dgm:pt modelId="{FF811261-9AAB-4C8A-AE83-5C41819BE401}" type="sibTrans" cxnId="{F42BF15D-9111-4DE4-97B2-0BCC761F0005}">
      <dgm:prSet/>
      <dgm:spPr/>
    </dgm:pt>
    <dgm:pt modelId="{B23831A4-B82B-42D3-903A-FFFD8E3B9110}">
      <dgm:prSet phldr="0"/>
      <dgm:spPr/>
      <dgm:t>
        <a:bodyPr/>
        <a:lstStyle/>
        <a:p>
          <a:pPr rtl="0"/>
          <a:endParaRPr lang="en-US" b="1">
            <a:latin typeface="Domine" panose="02040503040403060204"/>
            <a:cs typeface="Times New Roman" panose="02020503050405090304"/>
          </a:endParaRPr>
        </a:p>
      </dgm:t>
    </dgm:pt>
    <dgm:pt modelId="{37C083DC-1DC8-420A-B44A-6E54DD4A3980}" type="parTrans" cxnId="{2BAB8901-5EAD-4BA8-8BAF-94809C734119}">
      <dgm:prSet/>
      <dgm:spPr/>
    </dgm:pt>
    <dgm:pt modelId="{D3831D4D-5C3A-4B51-9779-D787CD14250F}" type="sibTrans" cxnId="{2BAB8901-5EAD-4BA8-8BAF-94809C734119}">
      <dgm:prSet/>
      <dgm:spPr/>
    </dgm:pt>
    <dgm:pt modelId="{D3132FC6-CA44-4637-B416-98B7226B5490}">
      <dgm:prSet phldr="0"/>
      <dgm:spPr/>
      <dgm:t>
        <a:bodyPr/>
        <a:lstStyle/>
        <a:p>
          <a:r>
            <a:rPr lang="en-US" b="1">
              <a:latin typeface="Domine" panose="02040503040403060204"/>
              <a:cs typeface="Times New Roman" panose="02020503050405090304"/>
            </a:rPr>
            <a:t>Characters as nodes</a:t>
          </a:r>
        </a:p>
      </dgm:t>
    </dgm:pt>
    <dgm:pt modelId="{9DD574AC-4E31-4D07-8D7E-D4D77ABF86F2}" type="parTrans" cxnId="{7A49D556-BDED-4B26-B572-25DECBD5F8C0}">
      <dgm:prSet/>
      <dgm:spPr/>
    </dgm:pt>
    <dgm:pt modelId="{B1F643AD-D472-4446-BAC3-F41830B4DD37}" type="sibTrans" cxnId="{7A49D556-BDED-4B26-B572-25DECBD5F8C0}">
      <dgm:prSet/>
      <dgm:spPr/>
    </dgm:pt>
    <dgm:pt modelId="{1EC3C1DD-E136-4721-9703-66C0BADD9913}">
      <dgm:prSet phldr="0"/>
      <dgm:spPr/>
      <dgm:t>
        <a:bodyPr/>
        <a:lstStyle/>
        <a:p>
          <a:pPr rtl="0"/>
          <a:r>
            <a:rPr lang="en-US" b="1">
              <a:latin typeface="Domine" panose="02040503040403060204"/>
              <a:cs typeface="Times New Roman" panose="02020503050405090304"/>
            </a:rPr>
            <a:t> Weight Calculation </a:t>
          </a:r>
        </a:p>
      </dgm:t>
    </dgm:pt>
    <dgm:pt modelId="{138DAD3D-9DD3-4E17-A6C9-2675A65500E2}" type="parTrans" cxnId="{84C79D08-520A-44E3-85CE-4D83B667E5AA}">
      <dgm:prSet/>
      <dgm:spPr/>
    </dgm:pt>
    <dgm:pt modelId="{ADF12FB4-1BFF-478B-ABEC-8137F77E6699}" type="sibTrans" cxnId="{84C79D08-520A-44E3-85CE-4D83B667E5AA}">
      <dgm:prSet/>
      <dgm:spPr/>
    </dgm:pt>
    <dgm:pt modelId="{1BC1C6FB-2AC7-4DC5-B638-DDC6D4F137CF}">
      <dgm:prSet phldr="0"/>
      <dgm:spPr/>
      <dgm:t>
        <a:bodyPr/>
        <a:lstStyle/>
        <a:p>
          <a:pPr rtl="0"/>
          <a:r>
            <a:rPr lang="en-US" b="1">
              <a:latin typeface="Domine" panose="02040503040403060204"/>
              <a:cs typeface="Times New Roman" panose="02020503050405090304"/>
            </a:rPr>
            <a:t>Using both main name and their aliases to get accurate interaction </a:t>
          </a:r>
        </a:p>
      </dgm:t>
    </dgm:pt>
    <dgm:pt modelId="{4147227E-D75D-460B-8EDB-99170D6ECDFC}" type="parTrans" cxnId="{4B63382B-CDB8-4677-ADFA-8DBB778E0849}">
      <dgm:prSet/>
      <dgm:spPr/>
    </dgm:pt>
    <dgm:pt modelId="{91289E3F-4B84-40FD-B1E6-491324779672}" type="sibTrans" cxnId="{4B63382B-CDB8-4677-ADFA-8DBB778E0849}">
      <dgm:prSet/>
      <dgm:spPr/>
    </dgm:pt>
    <dgm:pt modelId="{FAA951B7-8122-4402-BBCC-C5B06D4F5F76}">
      <dgm:prSet phldr="0"/>
      <dgm:spPr/>
      <dgm:t>
        <a:bodyPr/>
        <a:lstStyle/>
        <a:p>
          <a:pPr rtl="0"/>
          <a:endParaRPr lang="en-US" b="1">
            <a:latin typeface="Domine" panose="02040503040403060204"/>
            <a:cs typeface="Times New Roman" panose="02020503050405090304"/>
          </a:endParaRPr>
        </a:p>
      </dgm:t>
    </dgm:pt>
    <dgm:pt modelId="{E78D1186-E390-495B-AE48-2B7695C9693F}" type="parTrans" cxnId="{5CF7556B-279A-4978-89AB-AE41A6C55DE9}">
      <dgm:prSet/>
      <dgm:spPr/>
    </dgm:pt>
    <dgm:pt modelId="{DB7C2DC6-5B00-49F9-B21E-4C233AEFFB28}" type="sibTrans" cxnId="{5CF7556B-279A-4978-89AB-AE41A6C55DE9}">
      <dgm:prSet/>
      <dgm:spPr/>
    </dgm:pt>
    <dgm:pt modelId="{98478976-F664-4DE9-8985-A59605AA7FB0}">
      <dgm:prSet phldr="0"/>
      <dgm:spPr/>
      <dgm:t>
        <a:bodyPr/>
        <a:lstStyle/>
        <a:p>
          <a:pPr rtl="0"/>
          <a:r>
            <a:rPr lang="en-US" b="1">
              <a:latin typeface="Domine" panose="02040503040403060204"/>
              <a:cs typeface="Times New Roman" panose="02020503050405090304"/>
            </a:rPr>
            <a:t>Add up character interactions across all chapters to get weight</a:t>
          </a:r>
        </a:p>
      </dgm:t>
    </dgm:pt>
    <dgm:pt modelId="{4CF6837B-7083-4036-9A8D-060BA641A32B}" type="parTrans" cxnId="{3F17183E-EB66-4333-81DD-C8D117922861}">
      <dgm:prSet/>
      <dgm:spPr/>
    </dgm:pt>
    <dgm:pt modelId="{CAFB4936-0DBD-4EF7-BF84-2C26D8CD07E3}" type="sibTrans" cxnId="{3F17183E-EB66-4333-81DD-C8D117922861}">
      <dgm:prSet/>
      <dgm:spPr/>
    </dgm:pt>
    <dgm:pt modelId="{67B0EAF0-5082-4F0D-ABE5-FF561DA56D41}" type="pres">
      <dgm:prSet presAssocID="{25E01EE4-AAAB-4C32-9487-B131E0495BED}" presName="Name0" presStyleCnt="0">
        <dgm:presLayoutVars>
          <dgm:dir/>
          <dgm:animLvl val="lvl"/>
          <dgm:resizeHandles val="exact"/>
        </dgm:presLayoutVars>
      </dgm:prSet>
      <dgm:spPr/>
    </dgm:pt>
    <dgm:pt modelId="{7A71A460-9AE8-46F3-BD4D-E8106E8F3FFE}" type="pres">
      <dgm:prSet presAssocID="{25E01EE4-AAAB-4C32-9487-B131E0495BED}" presName="tSp" presStyleCnt="0"/>
      <dgm:spPr/>
    </dgm:pt>
    <dgm:pt modelId="{FFAEA9B5-2376-4511-922B-01E4872E01CB}" type="pres">
      <dgm:prSet presAssocID="{25E01EE4-AAAB-4C32-9487-B131E0495BED}" presName="bSp" presStyleCnt="0"/>
      <dgm:spPr/>
    </dgm:pt>
    <dgm:pt modelId="{CC232628-3F17-4D20-B0BF-055E3B157E5B}" type="pres">
      <dgm:prSet presAssocID="{25E01EE4-AAAB-4C32-9487-B131E0495BED}" presName="process" presStyleCnt="0"/>
      <dgm:spPr/>
    </dgm:pt>
    <dgm:pt modelId="{5330511B-A74A-4392-AEA0-E43B857B30E2}" type="pres">
      <dgm:prSet presAssocID="{C03FDD99-2C4B-4C61-95E3-BE176B683539}" presName="composite1" presStyleCnt="0"/>
      <dgm:spPr/>
    </dgm:pt>
    <dgm:pt modelId="{0E87AFAC-C212-4ADF-8188-9B74FAFA96D9}" type="pres">
      <dgm:prSet presAssocID="{C03FDD99-2C4B-4C61-95E3-BE176B683539}" presName="dummyNode1" presStyleLbl="node1" presStyleIdx="0" presStyleCnt="4"/>
      <dgm:spPr/>
    </dgm:pt>
    <dgm:pt modelId="{489EA263-06FF-48B5-8A0B-7BD5BB19BECE}" type="pres">
      <dgm:prSet presAssocID="{C03FDD99-2C4B-4C61-95E3-BE176B683539}" presName="childNode1" presStyleLbl="bgAcc1" presStyleIdx="0" presStyleCnt="4">
        <dgm:presLayoutVars>
          <dgm:bulletEnabled val="1"/>
        </dgm:presLayoutVars>
      </dgm:prSet>
      <dgm:spPr/>
    </dgm:pt>
    <dgm:pt modelId="{961FABCE-452B-4585-9109-1B2ED8CF4275}" type="pres">
      <dgm:prSet presAssocID="{C03FDD99-2C4B-4C61-95E3-BE176B683539}" presName="childNode1tx" presStyleLbl="bgAcc1" presStyleIdx="0" presStyleCnt="4">
        <dgm:presLayoutVars>
          <dgm:bulletEnabled val="1"/>
        </dgm:presLayoutVars>
      </dgm:prSet>
      <dgm:spPr/>
    </dgm:pt>
    <dgm:pt modelId="{1DC3B49F-1727-4EF6-AC2D-2E42B5B37296}" type="pres">
      <dgm:prSet presAssocID="{C03FDD99-2C4B-4C61-95E3-BE176B683539}" presName="parentNode1" presStyleLbl="node1" presStyleIdx="0" presStyleCnt="4">
        <dgm:presLayoutVars>
          <dgm:chMax val="1"/>
          <dgm:bulletEnabled val="1"/>
        </dgm:presLayoutVars>
      </dgm:prSet>
      <dgm:spPr/>
    </dgm:pt>
    <dgm:pt modelId="{52A34B79-C825-4C8E-BF67-E05F206193F9}" type="pres">
      <dgm:prSet presAssocID="{C03FDD99-2C4B-4C61-95E3-BE176B683539}" presName="connSite1" presStyleCnt="0"/>
      <dgm:spPr/>
    </dgm:pt>
    <dgm:pt modelId="{C11C0D52-8F67-40A5-BEE1-DC1B79183247}" type="pres">
      <dgm:prSet presAssocID="{242CD981-C3C1-4DCB-B7F5-71F7F84EEB50}" presName="Name9" presStyleLbl="sibTrans2D1" presStyleIdx="0" presStyleCnt="3"/>
      <dgm:spPr/>
    </dgm:pt>
    <dgm:pt modelId="{552CDF87-C868-4841-8B55-C9356521102D}" type="pres">
      <dgm:prSet presAssocID="{D4BE3DCA-8F84-4C23-9FA7-3BE9A42BF4D3}" presName="composite2" presStyleCnt="0"/>
      <dgm:spPr/>
    </dgm:pt>
    <dgm:pt modelId="{451F1F11-87A4-4D8B-87AD-21EF409DC5A8}" type="pres">
      <dgm:prSet presAssocID="{D4BE3DCA-8F84-4C23-9FA7-3BE9A42BF4D3}" presName="dummyNode2" presStyleLbl="node1" presStyleIdx="0" presStyleCnt="4"/>
      <dgm:spPr/>
    </dgm:pt>
    <dgm:pt modelId="{F45FF37C-1C9B-4FA8-B309-9A64BAF79733}" type="pres">
      <dgm:prSet presAssocID="{D4BE3DCA-8F84-4C23-9FA7-3BE9A42BF4D3}" presName="childNode2" presStyleLbl="bgAcc1" presStyleIdx="1" presStyleCnt="4">
        <dgm:presLayoutVars>
          <dgm:bulletEnabled val="1"/>
        </dgm:presLayoutVars>
      </dgm:prSet>
      <dgm:spPr/>
    </dgm:pt>
    <dgm:pt modelId="{77F555DD-391E-46DC-B86F-458316222363}" type="pres">
      <dgm:prSet presAssocID="{D4BE3DCA-8F84-4C23-9FA7-3BE9A42BF4D3}" presName="childNode2tx" presStyleLbl="bgAcc1" presStyleIdx="1" presStyleCnt="4">
        <dgm:presLayoutVars>
          <dgm:bulletEnabled val="1"/>
        </dgm:presLayoutVars>
      </dgm:prSet>
      <dgm:spPr/>
    </dgm:pt>
    <dgm:pt modelId="{20786AF0-FCEB-46D1-84E7-C76CF142F45C}" type="pres">
      <dgm:prSet presAssocID="{D4BE3DCA-8F84-4C23-9FA7-3BE9A42BF4D3}" presName="parentNode2" presStyleLbl="node1" presStyleIdx="1" presStyleCnt="4">
        <dgm:presLayoutVars>
          <dgm:chMax val="0"/>
          <dgm:bulletEnabled val="1"/>
        </dgm:presLayoutVars>
      </dgm:prSet>
      <dgm:spPr/>
    </dgm:pt>
    <dgm:pt modelId="{1BBC831B-C6AE-4C1D-B13B-C677C32BD108}" type="pres">
      <dgm:prSet presAssocID="{D4BE3DCA-8F84-4C23-9FA7-3BE9A42BF4D3}" presName="connSite2" presStyleCnt="0"/>
      <dgm:spPr/>
    </dgm:pt>
    <dgm:pt modelId="{74B23028-9395-4E24-9CE4-E16A99110C3A}" type="pres">
      <dgm:prSet presAssocID="{F3C34FE0-8575-4AD8-A0BF-D5B6AB8E6ABE}" presName="Name18" presStyleLbl="sibTrans2D1" presStyleIdx="1" presStyleCnt="3"/>
      <dgm:spPr/>
    </dgm:pt>
    <dgm:pt modelId="{86BF08D8-E09F-4D8C-B868-3B3DC508E063}" type="pres">
      <dgm:prSet presAssocID="{DE738DC7-45CA-46BA-B0B5-13825300BBFB}" presName="composite1" presStyleCnt="0"/>
      <dgm:spPr/>
    </dgm:pt>
    <dgm:pt modelId="{EC592B24-0AFF-457C-9425-AA2E53BD4C3B}" type="pres">
      <dgm:prSet presAssocID="{DE738DC7-45CA-46BA-B0B5-13825300BBFB}" presName="dummyNode1" presStyleLbl="node1" presStyleIdx="1" presStyleCnt="4"/>
      <dgm:spPr/>
    </dgm:pt>
    <dgm:pt modelId="{1FF8C13A-7558-4007-9757-A0178A98DB54}" type="pres">
      <dgm:prSet presAssocID="{DE738DC7-45CA-46BA-B0B5-13825300BBFB}" presName="childNode1" presStyleLbl="bgAcc1" presStyleIdx="2" presStyleCnt="4">
        <dgm:presLayoutVars>
          <dgm:bulletEnabled val="1"/>
        </dgm:presLayoutVars>
      </dgm:prSet>
      <dgm:spPr/>
    </dgm:pt>
    <dgm:pt modelId="{DF0B5CDD-BABC-4CF8-A711-60CF14BD2E53}" type="pres">
      <dgm:prSet presAssocID="{DE738DC7-45CA-46BA-B0B5-13825300BBFB}" presName="childNode1tx" presStyleLbl="bgAcc1" presStyleIdx="2" presStyleCnt="4">
        <dgm:presLayoutVars>
          <dgm:bulletEnabled val="1"/>
        </dgm:presLayoutVars>
      </dgm:prSet>
      <dgm:spPr/>
    </dgm:pt>
    <dgm:pt modelId="{1EF9BED5-DBD4-483E-A251-3550FD809623}" type="pres">
      <dgm:prSet presAssocID="{DE738DC7-45CA-46BA-B0B5-13825300BBFB}" presName="parentNode1" presStyleLbl="node1" presStyleIdx="2" presStyleCnt="4">
        <dgm:presLayoutVars>
          <dgm:chMax val="1"/>
          <dgm:bulletEnabled val="1"/>
        </dgm:presLayoutVars>
      </dgm:prSet>
      <dgm:spPr/>
    </dgm:pt>
    <dgm:pt modelId="{B3330B07-FE75-4F84-9E56-2B46BB5F196B}" type="pres">
      <dgm:prSet presAssocID="{DE738DC7-45CA-46BA-B0B5-13825300BBFB}" presName="connSite1" presStyleCnt="0"/>
      <dgm:spPr/>
    </dgm:pt>
    <dgm:pt modelId="{5B1DEFB0-0987-4A70-8C93-C19B0CE33EBC}" type="pres">
      <dgm:prSet presAssocID="{AC6E3173-9F47-473B-A8C0-99FE2F913BF3}" presName="Name9" presStyleLbl="sibTrans2D1" presStyleIdx="2" presStyleCnt="3"/>
      <dgm:spPr/>
    </dgm:pt>
    <dgm:pt modelId="{91CC3A16-81D3-412D-B17B-044CA7142D9B}" type="pres">
      <dgm:prSet presAssocID="{1EC3C1DD-E136-4721-9703-66C0BADD9913}" presName="composite2" presStyleCnt="0"/>
      <dgm:spPr/>
    </dgm:pt>
    <dgm:pt modelId="{EDA9BB25-8A86-46C3-B7F7-859DA0F3B7DE}" type="pres">
      <dgm:prSet presAssocID="{1EC3C1DD-E136-4721-9703-66C0BADD9913}" presName="dummyNode2" presStyleLbl="node1" presStyleIdx="2" presStyleCnt="4"/>
      <dgm:spPr/>
    </dgm:pt>
    <dgm:pt modelId="{59949926-E8A3-4E1A-8522-57C91B202462}" type="pres">
      <dgm:prSet presAssocID="{1EC3C1DD-E136-4721-9703-66C0BADD9913}" presName="childNode2" presStyleLbl="bgAcc1" presStyleIdx="3" presStyleCnt="4">
        <dgm:presLayoutVars>
          <dgm:bulletEnabled val="1"/>
        </dgm:presLayoutVars>
      </dgm:prSet>
      <dgm:spPr/>
    </dgm:pt>
    <dgm:pt modelId="{DE99EA79-F0DD-4142-9199-82F9FE69E68E}" type="pres">
      <dgm:prSet presAssocID="{1EC3C1DD-E136-4721-9703-66C0BADD9913}" presName="childNode2tx" presStyleLbl="bgAcc1" presStyleIdx="3" presStyleCnt="4">
        <dgm:presLayoutVars>
          <dgm:bulletEnabled val="1"/>
        </dgm:presLayoutVars>
      </dgm:prSet>
      <dgm:spPr/>
    </dgm:pt>
    <dgm:pt modelId="{B8E32AB7-73F1-4DB0-ADAD-9DD6F4638377}" type="pres">
      <dgm:prSet presAssocID="{1EC3C1DD-E136-4721-9703-66C0BADD9913}" presName="parentNode2" presStyleLbl="node1" presStyleIdx="3" presStyleCnt="4">
        <dgm:presLayoutVars>
          <dgm:chMax val="0"/>
          <dgm:bulletEnabled val="1"/>
        </dgm:presLayoutVars>
      </dgm:prSet>
      <dgm:spPr/>
    </dgm:pt>
    <dgm:pt modelId="{9BD02963-488A-44C5-B9D8-099B2282F319}" type="pres">
      <dgm:prSet presAssocID="{1EC3C1DD-E136-4721-9703-66C0BADD9913}" presName="connSite2" presStyleCnt="0"/>
      <dgm:spPr/>
    </dgm:pt>
  </dgm:ptLst>
  <dgm:cxnLst>
    <dgm:cxn modelId="{2BAB8901-5EAD-4BA8-8BAF-94809C734119}" srcId="{D4BE3DCA-8F84-4C23-9FA7-3BE9A42BF4D3}" destId="{B23831A4-B82B-42D3-903A-FFFD8E3B9110}" srcOrd="0" destOrd="0" parTransId="{37C083DC-1DC8-420A-B44A-6E54DD4A3980}" sibTransId="{D3831D4D-5C3A-4B51-9779-D787CD14250F}"/>
    <dgm:cxn modelId="{84C79D08-520A-44E3-85CE-4D83B667E5AA}" srcId="{25E01EE4-AAAB-4C32-9487-B131E0495BED}" destId="{1EC3C1DD-E136-4721-9703-66C0BADD9913}" srcOrd="3" destOrd="0" parTransId="{138DAD3D-9DD3-4E17-A6C9-2675A65500E2}" sibTransId="{ADF12FB4-1BFF-478B-ABEC-8137F77E6699}"/>
    <dgm:cxn modelId="{181ABC0A-0347-4815-98EF-887DCACEFEB9}" type="presOf" srcId="{D3132FC6-CA44-4637-B416-98B7226B5490}" destId="{DF0B5CDD-BABC-4CF8-A711-60CF14BD2E53}" srcOrd="1" destOrd="0" presId="urn:microsoft.com/office/officeart/2005/8/layout/hProcess4#1"/>
    <dgm:cxn modelId="{A398650F-87D3-4BF6-B69D-CAA866C33825}" type="presOf" srcId="{98478976-F664-4DE9-8985-A59605AA7FB0}" destId="{59949926-E8A3-4E1A-8522-57C91B202462}" srcOrd="0" destOrd="1" presId="urn:microsoft.com/office/officeart/2005/8/layout/hProcess4#1"/>
    <dgm:cxn modelId="{BB546A13-5AA3-40E8-A76E-E36399D028F4}" type="presOf" srcId="{1EC3C1DD-E136-4721-9703-66C0BADD9913}" destId="{B8E32AB7-73F1-4DB0-ADAD-9DD6F4638377}" srcOrd="0" destOrd="0" presId="urn:microsoft.com/office/officeart/2005/8/layout/hProcess4#1"/>
    <dgm:cxn modelId="{1621E417-EA74-44B8-8C38-D4C5A9ACD7D9}" type="presOf" srcId="{35F19B53-DA9E-42CB-893D-96DD5F9452AD}" destId="{1FF8C13A-7558-4007-9757-A0178A98DB54}" srcOrd="0" destOrd="1" presId="urn:microsoft.com/office/officeart/2005/8/layout/hProcess4#1"/>
    <dgm:cxn modelId="{A532A822-4F07-474A-AE75-1BF47C2D83CF}" srcId="{25E01EE4-AAAB-4C32-9487-B131E0495BED}" destId="{D4BE3DCA-8F84-4C23-9FA7-3BE9A42BF4D3}" srcOrd="1" destOrd="0" parTransId="{EA9B86C1-D0FA-4EB8-BB4F-1D192189DEEE}" sibTransId="{F3C34FE0-8575-4AD8-A0BF-D5B6AB8E6ABE}"/>
    <dgm:cxn modelId="{4B63382B-CDB8-4677-ADFA-8DBB778E0849}" srcId="{DE738DC7-45CA-46BA-B0B5-13825300BBFB}" destId="{1BC1C6FB-2AC7-4DC5-B638-DDC6D4F137CF}" srcOrd="2" destOrd="0" parTransId="{4147227E-D75D-460B-8EDB-99170D6ECDFC}" sibTransId="{91289E3F-4B84-40FD-B1E6-491324779672}"/>
    <dgm:cxn modelId="{52782E2E-5F10-49C8-AEEC-71582ABE4F57}" type="presOf" srcId="{49731F77-F185-43A0-B898-A97B1B98B271}" destId="{489EA263-06FF-48B5-8A0B-7BD5BB19BECE}" srcOrd="0" destOrd="1" presId="urn:microsoft.com/office/officeart/2005/8/layout/hProcess4#1"/>
    <dgm:cxn modelId="{25625B30-0BE2-456F-B33A-60F0DCBEFFC0}" type="presOf" srcId="{25E01EE4-AAAB-4C32-9487-B131E0495BED}" destId="{67B0EAF0-5082-4F0D-ABE5-FF561DA56D41}" srcOrd="0" destOrd="0" presId="urn:microsoft.com/office/officeart/2005/8/layout/hProcess4#1"/>
    <dgm:cxn modelId="{EE30E231-FD2D-4B6B-9E80-9163DEAE5BCB}" type="presOf" srcId="{AC6E3173-9F47-473B-A8C0-99FE2F913BF3}" destId="{5B1DEFB0-0987-4A70-8C93-C19B0CE33EBC}" srcOrd="0" destOrd="0" presId="urn:microsoft.com/office/officeart/2005/8/layout/hProcess4#1"/>
    <dgm:cxn modelId="{71A37D36-EE4D-40B1-AFF8-7D6E8B36A2D4}" type="presOf" srcId="{DE738DC7-45CA-46BA-B0B5-13825300BBFB}" destId="{1EF9BED5-DBD4-483E-A251-3550FD809623}" srcOrd="0" destOrd="0" presId="urn:microsoft.com/office/officeart/2005/8/layout/hProcess4#1"/>
    <dgm:cxn modelId="{3F17183E-EB66-4333-81DD-C8D117922861}" srcId="{1EC3C1DD-E136-4721-9703-66C0BADD9913}" destId="{98478976-F664-4DE9-8985-A59605AA7FB0}" srcOrd="1" destOrd="0" parTransId="{4CF6837B-7083-4036-9A8D-060BA641A32B}" sibTransId="{CAFB4936-0DBD-4EF7-BF84-2C26D8CD07E3}"/>
    <dgm:cxn modelId="{13A18C44-E25D-4D07-8516-C93CD2C4012A}" type="presOf" srcId="{1BC1C6FB-2AC7-4DC5-B638-DDC6D4F137CF}" destId="{DF0B5CDD-BABC-4CF8-A711-60CF14BD2E53}" srcOrd="1" destOrd="2" presId="urn:microsoft.com/office/officeart/2005/8/layout/hProcess4#1"/>
    <dgm:cxn modelId="{500F8C45-456F-42E2-B1C1-C10DC53E13BB}" srcId="{D4BE3DCA-8F84-4C23-9FA7-3BE9A42BF4D3}" destId="{047DCD2A-76C0-4DF3-9C35-B778E431C947}" srcOrd="1" destOrd="0" parTransId="{89514195-10A6-459C-BC84-E57039FEDCFB}" sibTransId="{3BB406C7-2976-4006-A6DE-F377AE114938}"/>
    <dgm:cxn modelId="{C4365953-BC84-4F2A-A00B-7740A34F9424}" type="presOf" srcId="{B23831A4-B82B-42D3-903A-FFFD8E3B9110}" destId="{77F555DD-391E-46DC-B86F-458316222363}" srcOrd="1" destOrd="0" presId="urn:microsoft.com/office/officeart/2005/8/layout/hProcess4#1"/>
    <dgm:cxn modelId="{7A49D556-BDED-4B26-B572-25DECBD5F8C0}" srcId="{DE738DC7-45CA-46BA-B0B5-13825300BBFB}" destId="{D3132FC6-CA44-4637-B416-98B7226B5490}" srcOrd="0" destOrd="0" parTransId="{9DD574AC-4E31-4D07-8D7E-D4D77ABF86F2}" sibTransId="{B1F643AD-D472-4446-BAC3-F41830B4DD37}"/>
    <dgm:cxn modelId="{4726675A-E8A0-4FDE-B444-8D413EDA4E44}" srcId="{25E01EE4-AAAB-4C32-9487-B131E0495BED}" destId="{C03FDD99-2C4B-4C61-95E3-BE176B683539}" srcOrd="0" destOrd="0" parTransId="{E93E66BA-4D2E-4B71-AF25-EB5A9EB63A1A}" sibTransId="{242CD981-C3C1-4DCB-B7F5-71F7F84EEB50}"/>
    <dgm:cxn modelId="{F42BF15D-9111-4DE4-97B2-0BCC761F0005}" srcId="{C03FDD99-2C4B-4C61-95E3-BE176B683539}" destId="{49731F77-F185-43A0-B898-A97B1B98B271}" srcOrd="1" destOrd="0" parTransId="{B8BF9CFB-4419-49CD-BD97-3948E8EA5D8F}" sibTransId="{FF811261-9AAB-4C8A-AE83-5C41819BE401}"/>
    <dgm:cxn modelId="{5CF7556B-279A-4978-89AB-AE41A6C55DE9}" srcId="{1EC3C1DD-E136-4721-9703-66C0BADD9913}" destId="{FAA951B7-8122-4402-BBCC-C5B06D4F5F76}" srcOrd="0" destOrd="0" parTransId="{E78D1186-E390-495B-AE48-2B7695C9693F}" sibTransId="{DB7C2DC6-5B00-49F9-B21E-4C233AEFFB28}"/>
    <dgm:cxn modelId="{8400568A-FDA1-4918-9D0A-E73B16AAF869}" type="presOf" srcId="{B23831A4-B82B-42D3-903A-FFFD8E3B9110}" destId="{F45FF37C-1C9B-4FA8-B309-9A64BAF79733}" srcOrd="0" destOrd="0" presId="urn:microsoft.com/office/officeart/2005/8/layout/hProcess4#1"/>
    <dgm:cxn modelId="{BDEE9F8F-4807-4373-8A9A-D7CE81820F82}" srcId="{DE738DC7-45CA-46BA-B0B5-13825300BBFB}" destId="{35F19B53-DA9E-42CB-893D-96DD5F9452AD}" srcOrd="1" destOrd="0" parTransId="{B3C36006-BBF0-4EE3-AE43-318FE6B8D725}" sibTransId="{D915BE8E-A4FD-4693-97F3-54217A7D9FC3}"/>
    <dgm:cxn modelId="{6B0FDB8F-3D99-4016-883B-E2A8DE9335E0}" type="presOf" srcId="{1C6A6452-3ECB-45AB-B0BF-5DA5E6281EE9}" destId="{489EA263-06FF-48B5-8A0B-7BD5BB19BECE}" srcOrd="0" destOrd="0" presId="urn:microsoft.com/office/officeart/2005/8/layout/hProcess4#1"/>
    <dgm:cxn modelId="{CAEF6B95-5CC8-477C-8045-B7D4FA963EF9}" type="presOf" srcId="{D3132FC6-CA44-4637-B416-98B7226B5490}" destId="{1FF8C13A-7558-4007-9757-A0178A98DB54}" srcOrd="0" destOrd="0" presId="urn:microsoft.com/office/officeart/2005/8/layout/hProcess4#1"/>
    <dgm:cxn modelId="{C064FF9B-214E-4462-99E6-F279F73E702A}" type="presOf" srcId="{98478976-F664-4DE9-8985-A59605AA7FB0}" destId="{DE99EA79-F0DD-4142-9199-82F9FE69E68E}" srcOrd="1" destOrd="1" presId="urn:microsoft.com/office/officeart/2005/8/layout/hProcess4#1"/>
    <dgm:cxn modelId="{F0E25CA2-0F8B-46F0-A397-D319C66D7F33}" srcId="{C03FDD99-2C4B-4C61-95E3-BE176B683539}" destId="{1C6A6452-3ECB-45AB-B0BF-5DA5E6281EE9}" srcOrd="0" destOrd="0" parTransId="{C4B4C706-33EC-479D-8469-A56B52FDFF29}" sibTransId="{D13FE7C2-5A4C-4E93-9D8A-1F2C53D29045}"/>
    <dgm:cxn modelId="{49D844A5-D339-47E8-9636-C5EE9C7ED9A3}" type="presOf" srcId="{047DCD2A-76C0-4DF3-9C35-B778E431C947}" destId="{77F555DD-391E-46DC-B86F-458316222363}" srcOrd="1" destOrd="1" presId="urn:microsoft.com/office/officeart/2005/8/layout/hProcess4#1"/>
    <dgm:cxn modelId="{5356CEAF-C96A-430C-AE4D-F1B71D7529C3}" type="presOf" srcId="{F3C34FE0-8575-4AD8-A0BF-D5B6AB8E6ABE}" destId="{74B23028-9395-4E24-9CE4-E16A99110C3A}" srcOrd="0" destOrd="0" presId="urn:microsoft.com/office/officeart/2005/8/layout/hProcess4#1"/>
    <dgm:cxn modelId="{35C697B0-FB45-457F-8B47-645FE3B7E710}" srcId="{25E01EE4-AAAB-4C32-9487-B131E0495BED}" destId="{DE738DC7-45CA-46BA-B0B5-13825300BBFB}" srcOrd="2" destOrd="0" parTransId="{05A4FF5B-E1C8-4BB2-BFE1-2568CCE48F21}" sibTransId="{AC6E3173-9F47-473B-A8C0-99FE2F913BF3}"/>
    <dgm:cxn modelId="{3240B9BB-8AE3-443B-AA2F-D8201A21E312}" type="presOf" srcId="{D4BE3DCA-8F84-4C23-9FA7-3BE9A42BF4D3}" destId="{20786AF0-FCEB-46D1-84E7-C76CF142F45C}" srcOrd="0" destOrd="0" presId="urn:microsoft.com/office/officeart/2005/8/layout/hProcess4#1"/>
    <dgm:cxn modelId="{F7385ABC-6DBC-4C35-B359-B9420FAEB658}" type="presOf" srcId="{1BC1C6FB-2AC7-4DC5-B638-DDC6D4F137CF}" destId="{1FF8C13A-7558-4007-9757-A0178A98DB54}" srcOrd="0" destOrd="2" presId="urn:microsoft.com/office/officeart/2005/8/layout/hProcess4#1"/>
    <dgm:cxn modelId="{8DA81DCC-B329-4140-9AB1-D176BE66F16D}" type="presOf" srcId="{C03FDD99-2C4B-4C61-95E3-BE176B683539}" destId="{1DC3B49F-1727-4EF6-AC2D-2E42B5B37296}" srcOrd="0" destOrd="0" presId="urn:microsoft.com/office/officeart/2005/8/layout/hProcess4#1"/>
    <dgm:cxn modelId="{763520D1-5AAE-41B9-9E64-5786F3486848}" type="presOf" srcId="{35F19B53-DA9E-42CB-893D-96DD5F9452AD}" destId="{DF0B5CDD-BABC-4CF8-A711-60CF14BD2E53}" srcOrd="1" destOrd="1" presId="urn:microsoft.com/office/officeart/2005/8/layout/hProcess4#1"/>
    <dgm:cxn modelId="{ECCBCBD1-3F4E-482C-8DC1-67D5F383424B}" type="presOf" srcId="{FAA951B7-8122-4402-BBCC-C5B06D4F5F76}" destId="{DE99EA79-F0DD-4142-9199-82F9FE69E68E}" srcOrd="1" destOrd="0" presId="urn:microsoft.com/office/officeart/2005/8/layout/hProcess4#1"/>
    <dgm:cxn modelId="{92235CE9-127C-4982-A141-FDFC7A2B241D}" type="presOf" srcId="{1C6A6452-3ECB-45AB-B0BF-5DA5E6281EE9}" destId="{961FABCE-452B-4585-9109-1B2ED8CF4275}" srcOrd="1" destOrd="0" presId="urn:microsoft.com/office/officeart/2005/8/layout/hProcess4#1"/>
    <dgm:cxn modelId="{AEE98AE9-E886-43EA-BBD6-1336BF602FED}" type="presOf" srcId="{49731F77-F185-43A0-B898-A97B1B98B271}" destId="{961FABCE-452B-4585-9109-1B2ED8CF4275}" srcOrd="1" destOrd="1" presId="urn:microsoft.com/office/officeart/2005/8/layout/hProcess4#1"/>
    <dgm:cxn modelId="{B8366FF4-1D9C-4756-B2F2-94B84AC3E166}" type="presOf" srcId="{047DCD2A-76C0-4DF3-9C35-B778E431C947}" destId="{F45FF37C-1C9B-4FA8-B309-9A64BAF79733}" srcOrd="0" destOrd="1" presId="urn:microsoft.com/office/officeart/2005/8/layout/hProcess4#1"/>
    <dgm:cxn modelId="{9EF89AF8-01BA-4D5E-83E6-9E0C4F4CB990}" type="presOf" srcId="{242CD981-C3C1-4DCB-B7F5-71F7F84EEB50}" destId="{C11C0D52-8F67-40A5-BEE1-DC1B79183247}" srcOrd="0" destOrd="0" presId="urn:microsoft.com/office/officeart/2005/8/layout/hProcess4#1"/>
    <dgm:cxn modelId="{5E0EF0FC-1724-446D-BA70-EB11C09C93E3}" type="presOf" srcId="{FAA951B7-8122-4402-BBCC-C5B06D4F5F76}" destId="{59949926-E8A3-4E1A-8522-57C91B202462}" srcOrd="0" destOrd="0" presId="urn:microsoft.com/office/officeart/2005/8/layout/hProcess4#1"/>
    <dgm:cxn modelId="{FF6F4434-64AF-40B8-94B7-92CC5D965FEF}" type="presParOf" srcId="{67B0EAF0-5082-4F0D-ABE5-FF561DA56D41}" destId="{7A71A460-9AE8-46F3-BD4D-E8106E8F3FFE}" srcOrd="0" destOrd="0" presId="urn:microsoft.com/office/officeart/2005/8/layout/hProcess4#1"/>
    <dgm:cxn modelId="{3FC3F188-FDDD-475F-9451-1C1081653BA9}" type="presParOf" srcId="{67B0EAF0-5082-4F0D-ABE5-FF561DA56D41}" destId="{FFAEA9B5-2376-4511-922B-01E4872E01CB}" srcOrd="1" destOrd="0" presId="urn:microsoft.com/office/officeart/2005/8/layout/hProcess4#1"/>
    <dgm:cxn modelId="{225F66B2-B373-41C3-A66B-9FFB8CFD4157}" type="presParOf" srcId="{67B0EAF0-5082-4F0D-ABE5-FF561DA56D41}" destId="{CC232628-3F17-4D20-B0BF-055E3B157E5B}" srcOrd="2" destOrd="0" presId="urn:microsoft.com/office/officeart/2005/8/layout/hProcess4#1"/>
    <dgm:cxn modelId="{3A59818A-534E-4B9F-B170-BADA9148265A}" type="presParOf" srcId="{CC232628-3F17-4D20-B0BF-055E3B157E5B}" destId="{5330511B-A74A-4392-AEA0-E43B857B30E2}" srcOrd="0" destOrd="0" presId="urn:microsoft.com/office/officeart/2005/8/layout/hProcess4#1"/>
    <dgm:cxn modelId="{B491D957-8D82-40E4-9F0C-2B3F64AD4653}" type="presParOf" srcId="{5330511B-A74A-4392-AEA0-E43B857B30E2}" destId="{0E87AFAC-C212-4ADF-8188-9B74FAFA96D9}" srcOrd="0" destOrd="0" presId="urn:microsoft.com/office/officeart/2005/8/layout/hProcess4#1"/>
    <dgm:cxn modelId="{A19108B5-EDE7-42A5-A885-510B1A99F6D5}" type="presParOf" srcId="{5330511B-A74A-4392-AEA0-E43B857B30E2}" destId="{489EA263-06FF-48B5-8A0B-7BD5BB19BECE}" srcOrd="1" destOrd="0" presId="urn:microsoft.com/office/officeart/2005/8/layout/hProcess4#1"/>
    <dgm:cxn modelId="{76E09718-D022-456D-998B-F2F45B4921E2}" type="presParOf" srcId="{5330511B-A74A-4392-AEA0-E43B857B30E2}" destId="{961FABCE-452B-4585-9109-1B2ED8CF4275}" srcOrd="2" destOrd="0" presId="urn:microsoft.com/office/officeart/2005/8/layout/hProcess4#1"/>
    <dgm:cxn modelId="{D1D63B7B-E54C-459E-8D19-2B4B0CCEAE80}" type="presParOf" srcId="{5330511B-A74A-4392-AEA0-E43B857B30E2}" destId="{1DC3B49F-1727-4EF6-AC2D-2E42B5B37296}" srcOrd="3" destOrd="0" presId="urn:microsoft.com/office/officeart/2005/8/layout/hProcess4#1"/>
    <dgm:cxn modelId="{936FB671-7732-409C-8B8F-B2294AEFE4F8}" type="presParOf" srcId="{5330511B-A74A-4392-AEA0-E43B857B30E2}" destId="{52A34B79-C825-4C8E-BF67-E05F206193F9}" srcOrd="4" destOrd="0" presId="urn:microsoft.com/office/officeart/2005/8/layout/hProcess4#1"/>
    <dgm:cxn modelId="{14CE653C-D974-438C-9E2D-777A5FF53472}" type="presParOf" srcId="{CC232628-3F17-4D20-B0BF-055E3B157E5B}" destId="{C11C0D52-8F67-40A5-BEE1-DC1B79183247}" srcOrd="1" destOrd="0" presId="urn:microsoft.com/office/officeart/2005/8/layout/hProcess4#1"/>
    <dgm:cxn modelId="{EAAE01AD-FA21-42AD-AE78-EEFE3BA6D673}" type="presParOf" srcId="{CC232628-3F17-4D20-B0BF-055E3B157E5B}" destId="{552CDF87-C868-4841-8B55-C9356521102D}" srcOrd="2" destOrd="0" presId="urn:microsoft.com/office/officeart/2005/8/layout/hProcess4#1"/>
    <dgm:cxn modelId="{23186378-533C-45E3-B283-2B1AA08978EA}" type="presParOf" srcId="{552CDF87-C868-4841-8B55-C9356521102D}" destId="{451F1F11-87A4-4D8B-87AD-21EF409DC5A8}" srcOrd="0" destOrd="0" presId="urn:microsoft.com/office/officeart/2005/8/layout/hProcess4#1"/>
    <dgm:cxn modelId="{38EBAD7B-0DA1-4F3E-88B8-3FDE5834B589}" type="presParOf" srcId="{552CDF87-C868-4841-8B55-C9356521102D}" destId="{F45FF37C-1C9B-4FA8-B309-9A64BAF79733}" srcOrd="1" destOrd="0" presId="urn:microsoft.com/office/officeart/2005/8/layout/hProcess4#1"/>
    <dgm:cxn modelId="{FBC226C7-4A5B-4C3B-BCAA-9D7A71DA2E3D}" type="presParOf" srcId="{552CDF87-C868-4841-8B55-C9356521102D}" destId="{77F555DD-391E-46DC-B86F-458316222363}" srcOrd="2" destOrd="0" presId="urn:microsoft.com/office/officeart/2005/8/layout/hProcess4#1"/>
    <dgm:cxn modelId="{6E8B7E35-F269-41EA-89A2-E5E77179F187}" type="presParOf" srcId="{552CDF87-C868-4841-8B55-C9356521102D}" destId="{20786AF0-FCEB-46D1-84E7-C76CF142F45C}" srcOrd="3" destOrd="0" presId="urn:microsoft.com/office/officeart/2005/8/layout/hProcess4#1"/>
    <dgm:cxn modelId="{72904540-1560-40C3-83BC-7E3617443636}" type="presParOf" srcId="{552CDF87-C868-4841-8B55-C9356521102D}" destId="{1BBC831B-C6AE-4C1D-B13B-C677C32BD108}" srcOrd="4" destOrd="0" presId="urn:microsoft.com/office/officeart/2005/8/layout/hProcess4#1"/>
    <dgm:cxn modelId="{DF8C64F2-90D4-482F-824D-70462410BE1F}" type="presParOf" srcId="{CC232628-3F17-4D20-B0BF-055E3B157E5B}" destId="{74B23028-9395-4E24-9CE4-E16A99110C3A}" srcOrd="3" destOrd="0" presId="urn:microsoft.com/office/officeart/2005/8/layout/hProcess4#1"/>
    <dgm:cxn modelId="{4954B5A1-1901-47D0-B2BC-D6B8F0B17C5E}" type="presParOf" srcId="{CC232628-3F17-4D20-B0BF-055E3B157E5B}" destId="{86BF08D8-E09F-4D8C-B868-3B3DC508E063}" srcOrd="4" destOrd="0" presId="urn:microsoft.com/office/officeart/2005/8/layout/hProcess4#1"/>
    <dgm:cxn modelId="{EAADF286-60FF-4E9D-921F-09B2BE8F7CC9}" type="presParOf" srcId="{86BF08D8-E09F-4D8C-B868-3B3DC508E063}" destId="{EC592B24-0AFF-457C-9425-AA2E53BD4C3B}" srcOrd="0" destOrd="0" presId="urn:microsoft.com/office/officeart/2005/8/layout/hProcess4#1"/>
    <dgm:cxn modelId="{4A77BC2A-F8D5-4E1D-914B-F7987C2D161D}" type="presParOf" srcId="{86BF08D8-E09F-4D8C-B868-3B3DC508E063}" destId="{1FF8C13A-7558-4007-9757-A0178A98DB54}" srcOrd="1" destOrd="0" presId="urn:microsoft.com/office/officeart/2005/8/layout/hProcess4#1"/>
    <dgm:cxn modelId="{C81E3598-D6E3-4945-BE42-A55B43643B77}" type="presParOf" srcId="{86BF08D8-E09F-4D8C-B868-3B3DC508E063}" destId="{DF0B5CDD-BABC-4CF8-A711-60CF14BD2E53}" srcOrd="2" destOrd="0" presId="urn:microsoft.com/office/officeart/2005/8/layout/hProcess4#1"/>
    <dgm:cxn modelId="{614392D1-E753-45A6-9F6D-799FE4738809}" type="presParOf" srcId="{86BF08D8-E09F-4D8C-B868-3B3DC508E063}" destId="{1EF9BED5-DBD4-483E-A251-3550FD809623}" srcOrd="3" destOrd="0" presId="urn:microsoft.com/office/officeart/2005/8/layout/hProcess4#1"/>
    <dgm:cxn modelId="{99C4CE53-3306-4944-BECC-08BD7C84D30D}" type="presParOf" srcId="{86BF08D8-E09F-4D8C-B868-3B3DC508E063}" destId="{B3330B07-FE75-4F84-9E56-2B46BB5F196B}" srcOrd="4" destOrd="0" presId="urn:microsoft.com/office/officeart/2005/8/layout/hProcess4#1"/>
    <dgm:cxn modelId="{231DA50D-5A01-4D70-B9BE-26B0D3B905D9}" type="presParOf" srcId="{CC232628-3F17-4D20-B0BF-055E3B157E5B}" destId="{5B1DEFB0-0987-4A70-8C93-C19B0CE33EBC}" srcOrd="5" destOrd="0" presId="urn:microsoft.com/office/officeart/2005/8/layout/hProcess4#1"/>
    <dgm:cxn modelId="{876AFC8B-DCD2-4CFD-9B5F-F023AB523B24}" type="presParOf" srcId="{CC232628-3F17-4D20-B0BF-055E3B157E5B}" destId="{91CC3A16-81D3-412D-B17B-044CA7142D9B}" srcOrd="6" destOrd="0" presId="urn:microsoft.com/office/officeart/2005/8/layout/hProcess4#1"/>
    <dgm:cxn modelId="{215E84B2-6953-4A20-BA4F-7E7B2FA60959}" type="presParOf" srcId="{91CC3A16-81D3-412D-B17B-044CA7142D9B}" destId="{EDA9BB25-8A86-46C3-B7F7-859DA0F3B7DE}" srcOrd="0" destOrd="0" presId="urn:microsoft.com/office/officeart/2005/8/layout/hProcess4#1"/>
    <dgm:cxn modelId="{48D38781-F536-4FE2-96B1-F42C1F91A1EE}" type="presParOf" srcId="{91CC3A16-81D3-412D-B17B-044CA7142D9B}" destId="{59949926-E8A3-4E1A-8522-57C91B202462}" srcOrd="1" destOrd="0" presId="urn:microsoft.com/office/officeart/2005/8/layout/hProcess4#1"/>
    <dgm:cxn modelId="{90C39520-0F60-4220-B0E3-C9A82958685A}" type="presParOf" srcId="{91CC3A16-81D3-412D-B17B-044CA7142D9B}" destId="{DE99EA79-F0DD-4142-9199-82F9FE69E68E}" srcOrd="2" destOrd="0" presId="urn:microsoft.com/office/officeart/2005/8/layout/hProcess4#1"/>
    <dgm:cxn modelId="{842663A3-C56E-4727-AC05-37DC5C2E9730}" type="presParOf" srcId="{91CC3A16-81D3-412D-B17B-044CA7142D9B}" destId="{B8E32AB7-73F1-4DB0-ADAD-9DD6F4638377}" srcOrd="3" destOrd="0" presId="urn:microsoft.com/office/officeart/2005/8/layout/hProcess4#1"/>
    <dgm:cxn modelId="{2E743FAD-967E-47FE-BC5F-6BE5CFDD8A99}" type="presParOf" srcId="{91CC3A16-81D3-412D-B17B-044CA7142D9B}" destId="{9BD02963-488A-44C5-B9D8-099B2282F319}" srcOrd="4" destOrd="0" presId="urn:microsoft.com/office/officeart/2005/8/layout/hProcess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C043B0-E095-416C-BFFE-E7FB882E7577}" type="doc">
      <dgm:prSet loTypeId="urn:microsoft.com/office/officeart/2005/8/layout/process1" loCatId="process" qsTypeId="urn:microsoft.com/office/officeart/2005/8/quickstyle/simple2#1" qsCatId="simple" csTypeId="urn:microsoft.com/office/officeart/2005/8/colors/accent3_2#2" csCatId="accent3" phldr="1"/>
      <dgm:spPr/>
      <dgm:t>
        <a:bodyPr/>
        <a:lstStyle/>
        <a:p>
          <a:endParaRPr lang="zh-CN" altLang="en-US"/>
        </a:p>
      </dgm:t>
    </dgm:pt>
    <dgm:pt modelId="{3EA43C9E-B9BE-4BD5-A095-60E480BDAFAB}">
      <dgm:prSet phldr="0"/>
      <dgm:spPr/>
      <dgm:t>
        <a:bodyPr/>
        <a:lstStyle/>
        <a:p>
          <a:pPr algn="l" rtl="0"/>
          <a:r>
            <a:rPr lang="zh-CN" altLang="en-US" b="1">
              <a:latin typeface="Domine" panose="02040503040403060204"/>
              <a:cs typeface="Roboto" panose="02000000000000000000"/>
            </a:rPr>
            <a:t>This is not a question about</a:t>
          </a:r>
          <a:r>
            <a:rPr lang="zh-CN" b="1">
              <a:latin typeface="Domine" panose="02040503040403060204"/>
              <a:cs typeface="Roboto" panose="02000000000000000000"/>
            </a:rPr>
            <a:t> individual heroism.</a:t>
          </a:r>
          <a:endParaRPr lang="en-US" altLang="zh-CN">
            <a:latin typeface="Domine" panose="02040503040403060204"/>
            <a:cs typeface="Roboto" panose="02000000000000000000"/>
          </a:endParaRPr>
        </a:p>
      </dgm:t>
    </dgm:pt>
    <dgm:pt modelId="{F761BB70-D797-47CD-9C2D-14FC51FD1239}" type="parTrans" cxnId="{4CEAB16B-0412-4C08-AD85-CC426CF83786}">
      <dgm:prSet/>
      <dgm:spPr/>
    </dgm:pt>
    <dgm:pt modelId="{00B86CB1-827D-4FAE-B1F1-5D23BE954222}" type="sibTrans" cxnId="{4CEAB16B-0412-4C08-AD85-CC426CF83786}">
      <dgm:prSet/>
      <dgm:spPr/>
      <dgm:t>
        <a:bodyPr/>
        <a:lstStyle/>
        <a:p>
          <a:endParaRPr lang="zh-CN" altLang="en-US"/>
        </a:p>
      </dgm:t>
    </dgm:pt>
    <dgm:pt modelId="{C41C7D31-5680-45DA-B1EC-C92A3532B015}">
      <dgm:prSet phldr="0"/>
      <dgm:spPr/>
      <dgm:t>
        <a:bodyPr/>
        <a:lstStyle/>
        <a:p>
          <a:pPr algn="l" rtl="0"/>
          <a:r>
            <a:rPr lang="zh-CN" altLang="en-US">
              <a:latin typeface="Domine" panose="02040503040403060204"/>
            </a:rPr>
            <a:t>The </a:t>
          </a:r>
          <a:r>
            <a:rPr lang="en-US" altLang="zh-CN">
              <a:latin typeface="Domine" panose="02040503040403060204"/>
            </a:rPr>
            <a:t>tale</a:t>
          </a:r>
          <a:r>
            <a:rPr lang="zh-CN" altLang="en-US">
              <a:latin typeface="Domine" panose="02040503040403060204"/>
            </a:rPr>
            <a:t> is</a:t>
          </a:r>
          <a:r>
            <a:rPr lang="zh-CN">
              <a:latin typeface="Domine" panose="02040503040403060204"/>
            </a:rPr>
            <a:t> </a:t>
          </a:r>
          <a:r>
            <a:rPr lang="zh-CN" altLang="en-US">
              <a:latin typeface="Domine" panose="02040503040403060204"/>
            </a:rPr>
            <a:t>in telling the </a:t>
          </a:r>
          <a:r>
            <a:rPr lang="en-US" altLang="zh-CN">
              <a:latin typeface="Domine" panose="02040503040403060204"/>
            </a:rPr>
            <a:t>unity,</a:t>
          </a:r>
          <a:r>
            <a:rPr lang="zh-CN">
              <a:latin typeface="Domine" panose="02040503040403060204"/>
            </a:rPr>
            <a:t> </a:t>
          </a:r>
          <a:r>
            <a:rPr lang="en-US" altLang="zh-CN">
              <a:latin typeface="Domine" panose="02040503040403060204"/>
            </a:rPr>
            <a:t>cooperation,</a:t>
          </a:r>
          <a:r>
            <a:rPr lang="zh-CN">
              <a:latin typeface="Domine" panose="02040503040403060204"/>
            </a:rPr>
            <a:t> </a:t>
          </a:r>
          <a:r>
            <a:rPr lang="en-US" altLang="zh-CN">
              <a:latin typeface="Domine" panose="02040503040403060204"/>
            </a:rPr>
            <a:t>and</a:t>
          </a:r>
          <a:r>
            <a:rPr lang="zh-CN">
              <a:latin typeface="Domine" panose="02040503040403060204"/>
            </a:rPr>
            <a:t> </a:t>
          </a:r>
          <a:r>
            <a:rPr lang="en-US" altLang="zh-CN">
              <a:latin typeface="Domine" panose="02040503040403060204"/>
            </a:rPr>
            <a:t>strategy.</a:t>
          </a:r>
          <a:endParaRPr lang="zh-CN">
            <a:latin typeface="Domine" panose="02040503040403060204"/>
          </a:endParaRPr>
        </a:p>
      </dgm:t>
    </dgm:pt>
    <dgm:pt modelId="{0AE12A17-6C92-4242-9691-D3974F940176}" type="parTrans" cxnId="{1C0F252C-DC7F-478D-8581-609482500345}">
      <dgm:prSet/>
      <dgm:spPr/>
    </dgm:pt>
    <dgm:pt modelId="{07346198-D794-411C-8225-DE5F7FEC881A}" type="sibTrans" cxnId="{1C0F252C-DC7F-478D-8581-609482500345}">
      <dgm:prSet/>
      <dgm:spPr/>
      <dgm:t>
        <a:bodyPr/>
        <a:lstStyle/>
        <a:p>
          <a:endParaRPr lang="zh-CN" altLang="en-US"/>
        </a:p>
      </dgm:t>
    </dgm:pt>
    <dgm:pt modelId="{9D5AB93C-E795-4462-9AD2-CC814B2DCAFA}">
      <dgm:prSet phldr="0"/>
      <dgm:spPr/>
      <dgm:t>
        <a:bodyPr/>
        <a:lstStyle/>
        <a:p>
          <a:pPr algn="l"/>
          <a:r>
            <a:rPr lang="en-US" altLang="zh-CN">
              <a:latin typeface="Domine" panose="02040503040403060204"/>
            </a:rPr>
            <a:t>The One Ring----can corrupt</a:t>
          </a:r>
          <a:r>
            <a:rPr lang="zh-CN">
              <a:latin typeface="Domine" panose="02040503040403060204"/>
            </a:rPr>
            <a:t> </a:t>
          </a:r>
          <a:r>
            <a:rPr lang="en-US" altLang="zh-CN">
              <a:latin typeface="Domine" panose="02040503040403060204"/>
            </a:rPr>
            <a:t>and</a:t>
          </a:r>
          <a:r>
            <a:rPr lang="zh-CN">
              <a:latin typeface="Domine" panose="02040503040403060204"/>
            </a:rPr>
            <a:t> </a:t>
          </a:r>
          <a:r>
            <a:rPr lang="en-US" altLang="zh-CN">
              <a:latin typeface="Domine" panose="02040503040403060204"/>
            </a:rPr>
            <a:t>manipulate</a:t>
          </a:r>
          <a:r>
            <a:rPr lang="zh-CN">
              <a:latin typeface="Domine" panose="02040503040403060204"/>
            </a:rPr>
            <a:t> </a:t>
          </a:r>
          <a:r>
            <a:rPr lang="en-US" altLang="zh-CN">
              <a:latin typeface="Domine" panose="02040503040403060204"/>
            </a:rPr>
            <a:t>hearts</a:t>
          </a:r>
          <a:r>
            <a:rPr lang="zh-CN">
              <a:latin typeface="Domine" panose="02040503040403060204"/>
            </a:rPr>
            <a:t> </a:t>
          </a:r>
          <a:r>
            <a:rPr lang="en-US" altLang="zh-CN">
              <a:latin typeface="Domine" panose="02040503040403060204"/>
            </a:rPr>
            <a:t>and</a:t>
          </a:r>
          <a:r>
            <a:rPr lang="zh-CN">
              <a:latin typeface="Domine" panose="02040503040403060204"/>
            </a:rPr>
            <a:t> </a:t>
          </a:r>
          <a:r>
            <a:rPr lang="en-US" altLang="zh-CN">
              <a:latin typeface="Domine" panose="02040503040403060204"/>
            </a:rPr>
            <a:t>minds</a:t>
          </a:r>
        </a:p>
      </dgm:t>
    </dgm:pt>
    <dgm:pt modelId="{8EED390E-6AB5-4C74-9B3A-8DC2B2D7A377}" type="parTrans" cxnId="{6DC38281-354C-4B5D-912C-D655B9360504}">
      <dgm:prSet/>
      <dgm:spPr/>
    </dgm:pt>
    <dgm:pt modelId="{759A8B90-77F9-464C-8362-3882A9F17FB6}" type="sibTrans" cxnId="{6DC38281-354C-4B5D-912C-D655B9360504}">
      <dgm:prSet/>
      <dgm:spPr/>
      <dgm:t>
        <a:bodyPr/>
        <a:lstStyle/>
        <a:p>
          <a:endParaRPr lang="zh-CN" altLang="en-US"/>
        </a:p>
      </dgm:t>
    </dgm:pt>
    <dgm:pt modelId="{F97E0AB8-B349-48C9-886D-9550C2B5A3C3}">
      <dgm:prSet phldr="0"/>
      <dgm:spPr/>
      <dgm:t>
        <a:bodyPr/>
        <a:lstStyle/>
        <a:p>
          <a:pPr algn="l"/>
          <a:r>
            <a:rPr lang="en-US" altLang="zh-CN">
              <a:latin typeface="Domine" panose="02040503040403060204"/>
            </a:rPr>
            <a:t>Ongoing</a:t>
          </a:r>
          <a:r>
            <a:rPr lang="zh-CN">
              <a:latin typeface="Domine" panose="02040503040403060204"/>
            </a:rPr>
            <a:t> </a:t>
          </a:r>
          <a:r>
            <a:rPr lang="en-US" altLang="zh-CN">
              <a:latin typeface="Domine" panose="02040503040403060204"/>
            </a:rPr>
            <a:t>cooperation</a:t>
          </a:r>
          <a:r>
            <a:rPr lang="zh-CN">
              <a:latin typeface="Domine" panose="02040503040403060204"/>
            </a:rPr>
            <a:t> </a:t>
          </a:r>
          <a:r>
            <a:rPr lang="en-US" altLang="zh-CN">
              <a:latin typeface="Domine" panose="02040503040403060204"/>
            </a:rPr>
            <a:t>among</a:t>
          </a:r>
          <a:r>
            <a:rPr lang="zh-CN">
              <a:latin typeface="Domine" panose="02040503040403060204"/>
            </a:rPr>
            <a:t> </a:t>
          </a:r>
          <a:r>
            <a:rPr lang="en-US" altLang="zh-CN">
              <a:latin typeface="Domine" panose="02040503040403060204"/>
            </a:rPr>
            <a:t>various</a:t>
          </a:r>
          <a:r>
            <a:rPr lang="zh-CN">
              <a:latin typeface="Domine" panose="02040503040403060204"/>
            </a:rPr>
            <a:t> </a:t>
          </a:r>
          <a:r>
            <a:rPr lang="en-US" altLang="zh-CN">
              <a:latin typeface="Domine" panose="02040503040403060204"/>
            </a:rPr>
            <a:t>factions</a:t>
          </a:r>
          <a:r>
            <a:rPr lang="zh-CN">
              <a:latin typeface="Domine" panose="02040503040403060204"/>
            </a:rPr>
            <a:t> </a:t>
          </a:r>
          <a:r>
            <a:rPr lang="en-US" altLang="zh-CN">
              <a:latin typeface="Domine" panose="02040503040403060204"/>
            </a:rPr>
            <a:t>is</a:t>
          </a:r>
          <a:r>
            <a:rPr lang="zh-CN">
              <a:latin typeface="Domine" panose="02040503040403060204"/>
            </a:rPr>
            <a:t> </a:t>
          </a:r>
          <a:r>
            <a:rPr lang="en-US" altLang="zh-CN">
              <a:latin typeface="Domine" panose="02040503040403060204"/>
            </a:rPr>
            <a:t>essential</a:t>
          </a:r>
        </a:p>
      </dgm:t>
    </dgm:pt>
    <dgm:pt modelId="{CC9ECC59-6D54-4578-B91C-E34A5CE0EF37}" type="parTrans" cxnId="{BBB653C0-2185-48DC-8929-367227387132}">
      <dgm:prSet/>
      <dgm:spPr/>
    </dgm:pt>
    <dgm:pt modelId="{0881FD80-4C9B-4F0B-9CAD-E74F4729EBF2}" type="sibTrans" cxnId="{BBB653C0-2185-48DC-8929-367227387132}">
      <dgm:prSet/>
      <dgm:spPr/>
      <dgm:t>
        <a:bodyPr/>
        <a:lstStyle/>
        <a:p>
          <a:endParaRPr lang="zh-CN" altLang="en-US"/>
        </a:p>
      </dgm:t>
    </dgm:pt>
    <dgm:pt modelId="{B9192108-5DAD-43B9-AF8E-9DC4668A647B}">
      <dgm:prSet phldr="0"/>
      <dgm:spPr/>
      <dgm:t>
        <a:bodyPr/>
        <a:lstStyle/>
        <a:p>
          <a:pPr algn="l" rtl="0"/>
          <a:r>
            <a:rPr lang="en-US" altLang="zh-CN">
              <a:latin typeface="Domine" panose="02040503040403060204"/>
            </a:rPr>
            <a:t>Network</a:t>
          </a:r>
          <a:r>
            <a:rPr lang="zh-CN">
              <a:latin typeface="Domine" panose="02040503040403060204"/>
            </a:rPr>
            <a:t> </a:t>
          </a:r>
          <a:r>
            <a:rPr lang="en-US" altLang="zh-CN">
              <a:latin typeface="Domine" panose="02040503040403060204"/>
            </a:rPr>
            <a:t>influence measure</a:t>
          </a:r>
        </a:p>
      </dgm:t>
    </dgm:pt>
    <dgm:pt modelId="{F97033FB-1D2B-44E0-9549-8B3876ECF21B}" type="parTrans" cxnId="{2F9146E2-8E14-4E69-A5EB-12AC8038DD29}">
      <dgm:prSet/>
      <dgm:spPr/>
    </dgm:pt>
    <dgm:pt modelId="{5B92475F-4D98-4A77-AA80-67AB42B9DF1D}" type="sibTrans" cxnId="{2F9146E2-8E14-4E69-A5EB-12AC8038DD29}">
      <dgm:prSet/>
      <dgm:spPr/>
      <dgm:t>
        <a:bodyPr/>
        <a:lstStyle/>
        <a:p>
          <a:endParaRPr lang="zh-CN" altLang="en-US"/>
        </a:p>
      </dgm:t>
    </dgm:pt>
    <dgm:pt modelId="{B899B406-F4D8-4192-B11D-DE98A11CACEB}" type="pres">
      <dgm:prSet presAssocID="{FEC043B0-E095-416C-BFFE-E7FB882E7577}" presName="Name0" presStyleCnt="0">
        <dgm:presLayoutVars>
          <dgm:dir/>
          <dgm:resizeHandles val="exact"/>
        </dgm:presLayoutVars>
      </dgm:prSet>
      <dgm:spPr/>
    </dgm:pt>
    <dgm:pt modelId="{8F636C7B-080E-4E59-827F-7E73EC82A130}" type="pres">
      <dgm:prSet presAssocID="{3EA43C9E-B9BE-4BD5-A095-60E480BDAFAB}" presName="node" presStyleLbl="node1" presStyleIdx="0" presStyleCnt="5">
        <dgm:presLayoutVars>
          <dgm:bulletEnabled val="1"/>
        </dgm:presLayoutVars>
      </dgm:prSet>
      <dgm:spPr/>
    </dgm:pt>
    <dgm:pt modelId="{A665577F-6104-4439-B2FC-51A3BFC67C90}" type="pres">
      <dgm:prSet presAssocID="{00B86CB1-827D-4FAE-B1F1-5D23BE954222}" presName="sibTrans" presStyleLbl="sibTrans2D1" presStyleIdx="0" presStyleCnt="4"/>
      <dgm:spPr/>
    </dgm:pt>
    <dgm:pt modelId="{3A28A1BF-6C03-4B57-946B-3C812A6B2FD5}" type="pres">
      <dgm:prSet presAssocID="{00B86CB1-827D-4FAE-B1F1-5D23BE954222}" presName="connectorText" presStyleLbl="sibTrans2D1" presStyleIdx="0" presStyleCnt="4"/>
      <dgm:spPr/>
    </dgm:pt>
    <dgm:pt modelId="{0AC543C5-C838-452B-8DD2-36237E663DFE}" type="pres">
      <dgm:prSet presAssocID="{C41C7D31-5680-45DA-B1EC-C92A3532B015}" presName="node" presStyleLbl="node1" presStyleIdx="1" presStyleCnt="5">
        <dgm:presLayoutVars>
          <dgm:bulletEnabled val="1"/>
        </dgm:presLayoutVars>
      </dgm:prSet>
      <dgm:spPr/>
    </dgm:pt>
    <dgm:pt modelId="{C1D6AB2C-8F1B-442E-B2C6-4B46B02AF345}" type="pres">
      <dgm:prSet presAssocID="{07346198-D794-411C-8225-DE5F7FEC881A}" presName="sibTrans" presStyleLbl="sibTrans2D1" presStyleIdx="1" presStyleCnt="4"/>
      <dgm:spPr/>
    </dgm:pt>
    <dgm:pt modelId="{65A16012-F2DE-4AB6-BB07-2EA154BF8840}" type="pres">
      <dgm:prSet presAssocID="{07346198-D794-411C-8225-DE5F7FEC881A}" presName="connectorText" presStyleLbl="sibTrans2D1" presStyleIdx="1" presStyleCnt="4"/>
      <dgm:spPr/>
    </dgm:pt>
    <dgm:pt modelId="{FFA5EAFA-1B2A-4687-8543-B499A1687ADD}" type="pres">
      <dgm:prSet presAssocID="{9D5AB93C-E795-4462-9AD2-CC814B2DCAFA}" presName="node" presStyleLbl="node1" presStyleIdx="2" presStyleCnt="5">
        <dgm:presLayoutVars>
          <dgm:bulletEnabled val="1"/>
        </dgm:presLayoutVars>
      </dgm:prSet>
      <dgm:spPr/>
    </dgm:pt>
    <dgm:pt modelId="{906B5403-8243-4823-A769-5B8471B62BF2}" type="pres">
      <dgm:prSet presAssocID="{759A8B90-77F9-464C-8362-3882A9F17FB6}" presName="sibTrans" presStyleLbl="sibTrans2D1" presStyleIdx="2" presStyleCnt="4"/>
      <dgm:spPr/>
    </dgm:pt>
    <dgm:pt modelId="{C108A05A-476B-466F-A5BB-72CE126FD5B1}" type="pres">
      <dgm:prSet presAssocID="{759A8B90-77F9-464C-8362-3882A9F17FB6}" presName="connectorText" presStyleLbl="sibTrans2D1" presStyleIdx="2" presStyleCnt="4"/>
      <dgm:spPr/>
    </dgm:pt>
    <dgm:pt modelId="{4466439E-C505-4DA6-A9F1-D262BDBBFF67}" type="pres">
      <dgm:prSet presAssocID="{F97E0AB8-B349-48C9-886D-9550C2B5A3C3}" presName="node" presStyleLbl="node1" presStyleIdx="3" presStyleCnt="5">
        <dgm:presLayoutVars>
          <dgm:bulletEnabled val="1"/>
        </dgm:presLayoutVars>
      </dgm:prSet>
      <dgm:spPr/>
    </dgm:pt>
    <dgm:pt modelId="{7C1D118A-AA86-464C-B599-26DF340A55D8}" type="pres">
      <dgm:prSet presAssocID="{0881FD80-4C9B-4F0B-9CAD-E74F4729EBF2}" presName="sibTrans" presStyleLbl="sibTrans2D1" presStyleIdx="3" presStyleCnt="4"/>
      <dgm:spPr/>
    </dgm:pt>
    <dgm:pt modelId="{E313C264-CA08-4087-AA96-FE6C8D404589}" type="pres">
      <dgm:prSet presAssocID="{0881FD80-4C9B-4F0B-9CAD-E74F4729EBF2}" presName="connectorText" presStyleLbl="sibTrans2D1" presStyleIdx="3" presStyleCnt="4"/>
      <dgm:spPr/>
    </dgm:pt>
    <dgm:pt modelId="{A8139E20-80FD-4017-B399-21A0FC7C6A6C}" type="pres">
      <dgm:prSet presAssocID="{B9192108-5DAD-43B9-AF8E-9DC4668A647B}" presName="node" presStyleLbl="node1" presStyleIdx="4" presStyleCnt="5">
        <dgm:presLayoutVars>
          <dgm:bulletEnabled val="1"/>
        </dgm:presLayoutVars>
      </dgm:prSet>
      <dgm:spPr/>
    </dgm:pt>
  </dgm:ptLst>
  <dgm:cxnLst>
    <dgm:cxn modelId="{1C0F252C-DC7F-478D-8581-609482500345}" srcId="{FEC043B0-E095-416C-BFFE-E7FB882E7577}" destId="{C41C7D31-5680-45DA-B1EC-C92A3532B015}" srcOrd="1" destOrd="0" parTransId="{0AE12A17-6C92-4242-9691-D3974F940176}" sibTransId="{07346198-D794-411C-8225-DE5F7FEC881A}"/>
    <dgm:cxn modelId="{B4D3374F-0292-4E64-8324-630CBEFD9418}" type="presOf" srcId="{0881FD80-4C9B-4F0B-9CAD-E74F4729EBF2}" destId="{7C1D118A-AA86-464C-B599-26DF340A55D8}" srcOrd="0" destOrd="0" presId="urn:microsoft.com/office/officeart/2005/8/layout/process1"/>
    <dgm:cxn modelId="{8325C053-8AF0-42E1-AF7B-CEFE2493C971}" type="presOf" srcId="{07346198-D794-411C-8225-DE5F7FEC881A}" destId="{65A16012-F2DE-4AB6-BB07-2EA154BF8840}" srcOrd="1" destOrd="0" presId="urn:microsoft.com/office/officeart/2005/8/layout/process1"/>
    <dgm:cxn modelId="{18CEE259-AF8B-46D2-82AF-34B9011ED263}" type="presOf" srcId="{07346198-D794-411C-8225-DE5F7FEC881A}" destId="{C1D6AB2C-8F1B-442E-B2C6-4B46B02AF345}" srcOrd="0" destOrd="0" presId="urn:microsoft.com/office/officeart/2005/8/layout/process1"/>
    <dgm:cxn modelId="{4CEAB16B-0412-4C08-AD85-CC426CF83786}" srcId="{FEC043B0-E095-416C-BFFE-E7FB882E7577}" destId="{3EA43C9E-B9BE-4BD5-A095-60E480BDAFAB}" srcOrd="0" destOrd="0" parTransId="{F761BB70-D797-47CD-9C2D-14FC51FD1239}" sibTransId="{00B86CB1-827D-4FAE-B1F1-5D23BE954222}"/>
    <dgm:cxn modelId="{0BA3F97F-35CA-4C1A-9103-5773F532527B}" type="presOf" srcId="{FEC043B0-E095-416C-BFFE-E7FB882E7577}" destId="{B899B406-F4D8-4192-B11D-DE98A11CACEB}" srcOrd="0" destOrd="0" presId="urn:microsoft.com/office/officeart/2005/8/layout/process1"/>
    <dgm:cxn modelId="{16453380-70B6-4140-B67C-862626ECFD16}" type="presOf" srcId="{759A8B90-77F9-464C-8362-3882A9F17FB6}" destId="{906B5403-8243-4823-A769-5B8471B62BF2}" srcOrd="0" destOrd="0" presId="urn:microsoft.com/office/officeart/2005/8/layout/process1"/>
    <dgm:cxn modelId="{6DC38281-354C-4B5D-912C-D655B9360504}" srcId="{FEC043B0-E095-416C-BFFE-E7FB882E7577}" destId="{9D5AB93C-E795-4462-9AD2-CC814B2DCAFA}" srcOrd="2" destOrd="0" parTransId="{8EED390E-6AB5-4C74-9B3A-8DC2B2D7A377}" sibTransId="{759A8B90-77F9-464C-8362-3882A9F17FB6}"/>
    <dgm:cxn modelId="{783D21AD-7C04-49B4-84E1-966B199DDE66}" type="presOf" srcId="{9D5AB93C-E795-4462-9AD2-CC814B2DCAFA}" destId="{FFA5EAFA-1B2A-4687-8543-B499A1687ADD}" srcOrd="0" destOrd="0" presId="urn:microsoft.com/office/officeart/2005/8/layout/process1"/>
    <dgm:cxn modelId="{BBB653C0-2185-48DC-8929-367227387132}" srcId="{FEC043B0-E095-416C-BFFE-E7FB882E7577}" destId="{F97E0AB8-B349-48C9-886D-9550C2B5A3C3}" srcOrd="3" destOrd="0" parTransId="{CC9ECC59-6D54-4578-B91C-E34A5CE0EF37}" sibTransId="{0881FD80-4C9B-4F0B-9CAD-E74F4729EBF2}"/>
    <dgm:cxn modelId="{302669C5-A704-45D9-AB7C-01AE4A676AFE}" type="presOf" srcId="{3EA43C9E-B9BE-4BD5-A095-60E480BDAFAB}" destId="{8F636C7B-080E-4E59-827F-7E73EC82A130}" srcOrd="0" destOrd="0" presId="urn:microsoft.com/office/officeart/2005/8/layout/process1"/>
    <dgm:cxn modelId="{C2E281CA-5B29-4C0B-82F5-7534DF700729}" type="presOf" srcId="{0881FD80-4C9B-4F0B-9CAD-E74F4729EBF2}" destId="{E313C264-CA08-4087-AA96-FE6C8D404589}" srcOrd="1" destOrd="0" presId="urn:microsoft.com/office/officeart/2005/8/layout/process1"/>
    <dgm:cxn modelId="{33CFB3D3-AA26-4EE3-91CB-A4C79DA5821A}" type="presOf" srcId="{00B86CB1-827D-4FAE-B1F1-5D23BE954222}" destId="{A665577F-6104-4439-B2FC-51A3BFC67C90}" srcOrd="0" destOrd="0" presId="urn:microsoft.com/office/officeart/2005/8/layout/process1"/>
    <dgm:cxn modelId="{6E6BB9D8-B011-4DF7-BFA6-0EA7D044221D}" type="presOf" srcId="{F97E0AB8-B349-48C9-886D-9550C2B5A3C3}" destId="{4466439E-C505-4DA6-A9F1-D262BDBBFF67}" srcOrd="0" destOrd="0" presId="urn:microsoft.com/office/officeart/2005/8/layout/process1"/>
    <dgm:cxn modelId="{2F9146E2-8E14-4E69-A5EB-12AC8038DD29}" srcId="{FEC043B0-E095-416C-BFFE-E7FB882E7577}" destId="{B9192108-5DAD-43B9-AF8E-9DC4668A647B}" srcOrd="4" destOrd="0" parTransId="{F97033FB-1D2B-44E0-9549-8B3876ECF21B}" sibTransId="{5B92475F-4D98-4A77-AA80-67AB42B9DF1D}"/>
    <dgm:cxn modelId="{83CD46E3-C0EA-4C20-B817-C72B9CE6FFCD}" type="presOf" srcId="{C41C7D31-5680-45DA-B1EC-C92A3532B015}" destId="{0AC543C5-C838-452B-8DD2-36237E663DFE}" srcOrd="0" destOrd="0" presId="urn:microsoft.com/office/officeart/2005/8/layout/process1"/>
    <dgm:cxn modelId="{38FA5FE6-6049-4D36-BD9B-C5DFE151E5CF}" type="presOf" srcId="{00B86CB1-827D-4FAE-B1F1-5D23BE954222}" destId="{3A28A1BF-6C03-4B57-946B-3C812A6B2FD5}" srcOrd="1" destOrd="0" presId="urn:microsoft.com/office/officeart/2005/8/layout/process1"/>
    <dgm:cxn modelId="{F7327DEE-B315-4DD9-9633-932351DD9FDD}" type="presOf" srcId="{B9192108-5DAD-43B9-AF8E-9DC4668A647B}" destId="{A8139E20-80FD-4017-B399-21A0FC7C6A6C}" srcOrd="0" destOrd="0" presId="urn:microsoft.com/office/officeart/2005/8/layout/process1"/>
    <dgm:cxn modelId="{4E4493FD-AFE9-40FB-A415-F2095522B051}" type="presOf" srcId="{759A8B90-77F9-464C-8362-3882A9F17FB6}" destId="{C108A05A-476B-466F-A5BB-72CE126FD5B1}" srcOrd="1" destOrd="0" presId="urn:microsoft.com/office/officeart/2005/8/layout/process1"/>
    <dgm:cxn modelId="{458B07B4-8DD7-4FBE-B40A-F2DF2FAEE974}" type="presParOf" srcId="{B899B406-F4D8-4192-B11D-DE98A11CACEB}" destId="{8F636C7B-080E-4E59-827F-7E73EC82A130}" srcOrd="0" destOrd="0" presId="urn:microsoft.com/office/officeart/2005/8/layout/process1"/>
    <dgm:cxn modelId="{7D7DAA10-FAA3-496D-AED2-FFF2A0FBCD57}" type="presParOf" srcId="{B899B406-F4D8-4192-B11D-DE98A11CACEB}" destId="{A665577F-6104-4439-B2FC-51A3BFC67C90}" srcOrd="1" destOrd="0" presId="urn:microsoft.com/office/officeart/2005/8/layout/process1"/>
    <dgm:cxn modelId="{7BFD8C9B-AAD1-42E3-80FE-7AC5F9D715AA}" type="presParOf" srcId="{A665577F-6104-4439-B2FC-51A3BFC67C90}" destId="{3A28A1BF-6C03-4B57-946B-3C812A6B2FD5}" srcOrd="0" destOrd="0" presId="urn:microsoft.com/office/officeart/2005/8/layout/process1"/>
    <dgm:cxn modelId="{06C0A4AE-CA7C-4D21-AA15-B49D923CDC5C}" type="presParOf" srcId="{B899B406-F4D8-4192-B11D-DE98A11CACEB}" destId="{0AC543C5-C838-452B-8DD2-36237E663DFE}" srcOrd="2" destOrd="0" presId="urn:microsoft.com/office/officeart/2005/8/layout/process1"/>
    <dgm:cxn modelId="{4C429C7B-D7DB-46D3-B3BC-C2A135967634}" type="presParOf" srcId="{B899B406-F4D8-4192-B11D-DE98A11CACEB}" destId="{C1D6AB2C-8F1B-442E-B2C6-4B46B02AF345}" srcOrd="3" destOrd="0" presId="urn:microsoft.com/office/officeart/2005/8/layout/process1"/>
    <dgm:cxn modelId="{B8C79AE6-0AF8-460D-9548-A0AEAB25CD4C}" type="presParOf" srcId="{C1D6AB2C-8F1B-442E-B2C6-4B46B02AF345}" destId="{65A16012-F2DE-4AB6-BB07-2EA154BF8840}" srcOrd="0" destOrd="0" presId="urn:microsoft.com/office/officeart/2005/8/layout/process1"/>
    <dgm:cxn modelId="{6188A1BD-14E2-4530-AE94-B303A95F8AB9}" type="presParOf" srcId="{B899B406-F4D8-4192-B11D-DE98A11CACEB}" destId="{FFA5EAFA-1B2A-4687-8543-B499A1687ADD}" srcOrd="4" destOrd="0" presId="urn:microsoft.com/office/officeart/2005/8/layout/process1"/>
    <dgm:cxn modelId="{A6482B6B-F2E2-4D52-9583-427C569EBFEE}" type="presParOf" srcId="{B899B406-F4D8-4192-B11D-DE98A11CACEB}" destId="{906B5403-8243-4823-A769-5B8471B62BF2}" srcOrd="5" destOrd="0" presId="urn:microsoft.com/office/officeart/2005/8/layout/process1"/>
    <dgm:cxn modelId="{A70E5105-012E-45D4-94E2-0060F5E017DD}" type="presParOf" srcId="{906B5403-8243-4823-A769-5B8471B62BF2}" destId="{C108A05A-476B-466F-A5BB-72CE126FD5B1}" srcOrd="0" destOrd="0" presId="urn:microsoft.com/office/officeart/2005/8/layout/process1"/>
    <dgm:cxn modelId="{28BA2FB8-F119-4F5D-9E47-EF2BC083B6B0}" type="presParOf" srcId="{B899B406-F4D8-4192-B11D-DE98A11CACEB}" destId="{4466439E-C505-4DA6-A9F1-D262BDBBFF67}" srcOrd="6" destOrd="0" presId="urn:microsoft.com/office/officeart/2005/8/layout/process1"/>
    <dgm:cxn modelId="{01257B62-DFEA-48FD-BCA1-274AE6669724}" type="presParOf" srcId="{B899B406-F4D8-4192-B11D-DE98A11CACEB}" destId="{7C1D118A-AA86-464C-B599-26DF340A55D8}" srcOrd="7" destOrd="0" presId="urn:microsoft.com/office/officeart/2005/8/layout/process1"/>
    <dgm:cxn modelId="{E8DFE0EB-F141-44D4-BF5B-2143CC838AF3}" type="presParOf" srcId="{7C1D118A-AA86-464C-B599-26DF340A55D8}" destId="{E313C264-CA08-4087-AA96-FE6C8D404589}" srcOrd="0" destOrd="0" presId="urn:microsoft.com/office/officeart/2005/8/layout/process1"/>
    <dgm:cxn modelId="{794C9B59-A80C-4E25-B4C3-B2F442D7C8C7}" type="presParOf" srcId="{B899B406-F4D8-4192-B11D-DE98A11CACEB}" destId="{A8139E20-80FD-4017-B399-21A0FC7C6A6C}"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8CAA39-C6D4-49C4-999C-F73F72600D4E}" type="doc">
      <dgm:prSet loTypeId="urn:microsoft.com/office/officeart/2005/8/layout/hList1" loCatId="list" qsTypeId="urn:microsoft.com/office/officeart/2005/8/quickstyle/simple1#3" qsCatId="simple" csTypeId="urn:microsoft.com/office/officeart/2005/8/colors/accent4_2#2" csCatId="accent4" phldr="1"/>
      <dgm:spPr/>
      <dgm:t>
        <a:bodyPr/>
        <a:lstStyle/>
        <a:p>
          <a:endParaRPr lang="zh-CN" altLang="en-US"/>
        </a:p>
      </dgm:t>
    </dgm:pt>
    <dgm:pt modelId="{3E04727E-DF83-4D49-B673-5CC6B488D140}">
      <dgm:prSet phldrT="[文本]" phldr="0"/>
      <dgm:spPr/>
      <dgm:t>
        <a:bodyPr/>
        <a:lstStyle/>
        <a:p>
          <a:pPr algn="l" rtl="0"/>
          <a:r>
            <a:rPr lang="en-US" altLang="zh-CN">
              <a:latin typeface="Domine" panose="02040503040403060204"/>
              <a:cs typeface="Roboto" panose="02000000000000000000"/>
            </a:rPr>
            <a:t>Degree</a:t>
          </a:r>
          <a:r>
            <a:rPr lang="zh-CN" altLang="en-US">
              <a:latin typeface="Domine" panose="02040503040403060204"/>
              <a:cs typeface="Roboto" panose="02000000000000000000"/>
            </a:rPr>
            <a:t> </a:t>
          </a:r>
          <a:r>
            <a:rPr lang="en-US" altLang="zh-CN">
              <a:latin typeface="Domine" panose="02040503040403060204"/>
              <a:cs typeface="Roboto" panose="02000000000000000000"/>
            </a:rPr>
            <a:t>Centrality</a:t>
          </a:r>
          <a:r>
            <a:rPr lang="en-US">
              <a:latin typeface="Domine" panose="02040503040403060204"/>
              <a:cs typeface="Roboto" panose="02000000000000000000"/>
            </a:rPr>
            <a:t>--10%</a:t>
          </a:r>
        </a:p>
      </dgm:t>
    </dgm:pt>
    <dgm:pt modelId="{50A4A06C-3C1C-46A7-B135-C1DC7CA094F4}" type="parTrans" cxnId="{3F2C4558-A1F7-4D87-A263-2A0340175876}">
      <dgm:prSet/>
      <dgm:spPr/>
      <dgm:t>
        <a:bodyPr/>
        <a:lstStyle/>
        <a:p>
          <a:endParaRPr lang="zh-CN" altLang="en-US"/>
        </a:p>
      </dgm:t>
    </dgm:pt>
    <dgm:pt modelId="{4CDAD7FD-1F3B-422F-A4E6-87EA708AEDB0}" type="sibTrans" cxnId="{3F2C4558-A1F7-4D87-A263-2A0340175876}">
      <dgm:prSet/>
      <dgm:spPr/>
      <dgm:t>
        <a:bodyPr/>
        <a:lstStyle/>
        <a:p>
          <a:endParaRPr lang="zh-CN" altLang="en-US"/>
        </a:p>
      </dgm:t>
    </dgm:pt>
    <dgm:pt modelId="{3DBE36C1-E373-4046-B4D3-436BCAE02F4C}">
      <dgm:prSet phldrT="[文本]" phldr="0"/>
      <dgm:spPr/>
      <dgm:t>
        <a:bodyPr/>
        <a:lstStyle/>
        <a:p>
          <a:pPr rtl="0"/>
          <a:r>
            <a:rPr lang="zh-CN">
              <a:latin typeface="Domine" panose="02040503040403060204"/>
              <a:cs typeface="Roboto" panose="02000000000000000000"/>
            </a:rPr>
            <a:t>Volume </a:t>
          </a:r>
          <a:r>
            <a:rPr lang="zh-CN">
              <a:latin typeface="Domine" panose="02040503040403060204"/>
            </a:rPr>
            <a:t>rules</a:t>
          </a:r>
          <a:r>
            <a:rPr lang="zh-CN">
              <a:latin typeface="Domine" panose="02040503040403060204"/>
              <a:cs typeface="Roboto" panose="02000000000000000000"/>
            </a:rPr>
            <a:t>!</a:t>
          </a:r>
          <a:endParaRPr lang="en-US" altLang="zh-CN">
            <a:latin typeface="Domine" panose="02040503040403060204"/>
            <a:ea typeface="Roboto" panose="02000000000000000000"/>
            <a:cs typeface="Roboto" panose="02000000000000000000"/>
          </a:endParaRPr>
        </a:p>
      </dgm:t>
    </dgm:pt>
    <dgm:pt modelId="{9BD131FC-82A6-4DD4-B64C-5019E23ED4CF}" type="parTrans" cxnId="{5CC38563-B259-4C51-A150-75044A953B68}">
      <dgm:prSet/>
      <dgm:spPr/>
      <dgm:t>
        <a:bodyPr/>
        <a:lstStyle/>
        <a:p>
          <a:endParaRPr lang="zh-CN" altLang="en-US"/>
        </a:p>
      </dgm:t>
    </dgm:pt>
    <dgm:pt modelId="{6EA7D7D7-0DA3-4A82-B532-6CE9563BCDE7}" type="sibTrans" cxnId="{5CC38563-B259-4C51-A150-75044A953B68}">
      <dgm:prSet/>
      <dgm:spPr/>
      <dgm:t>
        <a:bodyPr/>
        <a:lstStyle/>
        <a:p>
          <a:endParaRPr lang="zh-CN" altLang="en-US"/>
        </a:p>
      </dgm:t>
    </dgm:pt>
    <dgm:pt modelId="{F93B1D07-5FC9-4B6D-A7F4-87BDB0A58B38}">
      <dgm:prSet phldrT="[文本]" phldr="0"/>
      <dgm:spPr/>
      <dgm:t>
        <a:bodyPr/>
        <a:lstStyle/>
        <a:p>
          <a:pPr rtl="0"/>
          <a:r>
            <a:rPr lang="zh-CN" altLang="en-US">
              <a:latin typeface="Domine" panose="02040503040403060204"/>
            </a:rPr>
            <a:t>More is better</a:t>
          </a:r>
        </a:p>
      </dgm:t>
    </dgm:pt>
    <dgm:pt modelId="{056DEA2B-D0E2-46BC-B8DA-B883435D8973}" type="parTrans" cxnId="{D56EDDFA-6D1E-4C0D-A4AF-B478E58DCBA2}">
      <dgm:prSet/>
      <dgm:spPr/>
      <dgm:t>
        <a:bodyPr/>
        <a:lstStyle/>
        <a:p>
          <a:endParaRPr lang="zh-CN" altLang="en-US"/>
        </a:p>
      </dgm:t>
    </dgm:pt>
    <dgm:pt modelId="{D20CC4BE-3582-45EE-9C43-82CBE160B0C4}" type="sibTrans" cxnId="{D56EDDFA-6D1E-4C0D-A4AF-B478E58DCBA2}">
      <dgm:prSet/>
      <dgm:spPr/>
      <dgm:t>
        <a:bodyPr/>
        <a:lstStyle/>
        <a:p>
          <a:endParaRPr lang="zh-CN" altLang="en-US"/>
        </a:p>
      </dgm:t>
    </dgm:pt>
    <dgm:pt modelId="{39A32A78-5854-45D4-AAA0-96CBCB8616BF}">
      <dgm:prSet phldrT="[文本]" phldr="0"/>
      <dgm:spPr/>
      <dgm:t>
        <a:bodyPr/>
        <a:lstStyle/>
        <a:p>
          <a:pPr rtl="0"/>
          <a:r>
            <a:rPr lang="zh-CN" altLang="en-US">
              <a:latin typeface="Domine" panose="02040503040403060204"/>
            </a:rPr>
            <a:t>Betwennness Centrality—20%</a:t>
          </a:r>
        </a:p>
      </dgm:t>
    </dgm:pt>
    <dgm:pt modelId="{AEF7462A-A43A-4408-B2D7-24688B114CB0}" type="parTrans" cxnId="{0CBC1A2D-C634-4D59-9191-FA8D3E943393}">
      <dgm:prSet/>
      <dgm:spPr/>
      <dgm:t>
        <a:bodyPr/>
        <a:lstStyle/>
        <a:p>
          <a:endParaRPr lang="zh-CN" altLang="en-US"/>
        </a:p>
      </dgm:t>
    </dgm:pt>
    <dgm:pt modelId="{5F994750-76B3-4908-ABD1-9E79498B3D20}" type="sibTrans" cxnId="{0CBC1A2D-C634-4D59-9191-FA8D3E943393}">
      <dgm:prSet/>
      <dgm:spPr/>
      <dgm:t>
        <a:bodyPr/>
        <a:lstStyle/>
        <a:p>
          <a:endParaRPr lang="zh-CN" altLang="en-US"/>
        </a:p>
      </dgm:t>
    </dgm:pt>
    <dgm:pt modelId="{948F6D63-4134-4451-BE27-3E60D872CF0E}">
      <dgm:prSet phldrT="[文本]" phldr="0"/>
      <dgm:spPr/>
      <dgm:t>
        <a:bodyPr/>
        <a:lstStyle/>
        <a:p>
          <a:pPr rtl="0"/>
          <a:r>
            <a:rPr lang="zh-CN">
              <a:latin typeface="Domine" panose="02040503040403060204"/>
              <a:cs typeface="Roboto" panose="02000000000000000000"/>
            </a:rPr>
            <a:t> </a:t>
          </a:r>
          <a:r>
            <a:rPr lang="en-US" altLang="zh-CN">
              <a:latin typeface="Domine" panose="02040503040403060204"/>
              <a:ea typeface="Roboto" panose="02000000000000000000"/>
              <a:cs typeface="Roboto" panose="02000000000000000000"/>
            </a:rPr>
            <a:t>Information</a:t>
          </a:r>
          <a:r>
            <a:rPr lang="zh-CN">
              <a:latin typeface="Domine" panose="02040503040403060204"/>
              <a:cs typeface="Roboto" panose="02000000000000000000"/>
            </a:rPr>
            <a:t> </a:t>
          </a:r>
          <a:r>
            <a:rPr lang="en-US" altLang="zh-CN">
              <a:latin typeface="Domine" panose="02040503040403060204"/>
              <a:ea typeface="Roboto" panose="02000000000000000000"/>
              <a:cs typeface="Roboto" panose="02000000000000000000"/>
            </a:rPr>
            <a:t>flow</a:t>
          </a:r>
          <a:r>
            <a:rPr lang="zh-CN">
              <a:latin typeface="Domine" panose="02040503040403060204"/>
              <a:cs typeface="Roboto" panose="02000000000000000000"/>
            </a:rPr>
            <a:t> </a:t>
          </a:r>
          <a:r>
            <a:rPr lang="en-US" altLang="zh-CN">
              <a:latin typeface="Domine" panose="02040503040403060204"/>
              <a:ea typeface="Roboto" panose="02000000000000000000"/>
              <a:cs typeface="Roboto" panose="02000000000000000000"/>
            </a:rPr>
            <a:t>rules</a:t>
          </a:r>
          <a:endParaRPr lang="zh-CN" altLang="en-US">
            <a:latin typeface="Domine" panose="02040503040403060204"/>
          </a:endParaRPr>
        </a:p>
      </dgm:t>
    </dgm:pt>
    <dgm:pt modelId="{A3E5A884-5AB8-454B-A93C-C730C0256791}" type="parTrans" cxnId="{E1B4485F-92CB-4648-8C1A-BC1193568B5D}">
      <dgm:prSet/>
      <dgm:spPr/>
      <dgm:t>
        <a:bodyPr/>
        <a:lstStyle/>
        <a:p>
          <a:endParaRPr lang="zh-CN" altLang="en-US"/>
        </a:p>
      </dgm:t>
    </dgm:pt>
    <dgm:pt modelId="{1089F941-EC66-4956-866E-92B44A56296C}" type="sibTrans" cxnId="{E1B4485F-92CB-4648-8C1A-BC1193568B5D}">
      <dgm:prSet/>
      <dgm:spPr/>
      <dgm:t>
        <a:bodyPr/>
        <a:lstStyle/>
        <a:p>
          <a:endParaRPr lang="zh-CN" altLang="en-US"/>
        </a:p>
      </dgm:t>
    </dgm:pt>
    <dgm:pt modelId="{984FC49D-F451-4BEE-A742-F73E14686161}">
      <dgm:prSet phldr="0"/>
      <dgm:spPr/>
      <dgm:t>
        <a:bodyPr/>
        <a:lstStyle/>
        <a:p>
          <a:pPr rtl="0"/>
          <a:r>
            <a:rPr lang="en-US" altLang="zh-CN">
              <a:latin typeface="Domine" panose="02040503040403060204"/>
              <a:ea typeface="Roboto" panose="02000000000000000000"/>
              <a:cs typeface="Roboto" panose="02000000000000000000"/>
            </a:rPr>
            <a:t>Gate</a:t>
          </a:r>
          <a:r>
            <a:rPr lang="zh-CN">
              <a:latin typeface="Domine" panose="02040503040403060204"/>
              <a:cs typeface="Roboto" panose="02000000000000000000"/>
            </a:rPr>
            <a:t> </a:t>
          </a:r>
          <a:r>
            <a:rPr lang="en-US" altLang="zh-CN">
              <a:latin typeface="Domine" panose="02040503040403060204"/>
              <a:ea typeface="Roboto" panose="02000000000000000000"/>
              <a:cs typeface="Roboto" panose="02000000000000000000"/>
            </a:rPr>
            <a:t>keeper</a:t>
          </a:r>
          <a:endParaRPr lang="zh-CN">
            <a:latin typeface="Domine" panose="02040503040403060204"/>
            <a:cs typeface="Roboto" panose="02000000000000000000"/>
          </a:endParaRPr>
        </a:p>
      </dgm:t>
    </dgm:pt>
    <dgm:pt modelId="{645ED537-2CB5-4BDF-B095-47E96D54809D}" type="parTrans" cxnId="{A57EEA82-B9D6-4FA1-A1E6-1FA878756C2C}">
      <dgm:prSet/>
      <dgm:spPr/>
    </dgm:pt>
    <dgm:pt modelId="{ED6681EC-47B8-4F52-889F-EBA9D5289154}" type="sibTrans" cxnId="{A57EEA82-B9D6-4FA1-A1E6-1FA878756C2C}">
      <dgm:prSet/>
      <dgm:spPr/>
    </dgm:pt>
    <dgm:pt modelId="{E9A23F0D-5126-4E8E-BDA5-408311462FCB}" type="pres">
      <dgm:prSet presAssocID="{A38CAA39-C6D4-49C4-999C-F73F72600D4E}" presName="Name0" presStyleCnt="0">
        <dgm:presLayoutVars>
          <dgm:dir/>
          <dgm:animLvl val="lvl"/>
          <dgm:resizeHandles val="exact"/>
        </dgm:presLayoutVars>
      </dgm:prSet>
      <dgm:spPr/>
    </dgm:pt>
    <dgm:pt modelId="{ACFFFF2B-2023-4794-A944-4D3C2B47A1DE}" type="pres">
      <dgm:prSet presAssocID="{3E04727E-DF83-4D49-B673-5CC6B488D140}" presName="composite" presStyleCnt="0"/>
      <dgm:spPr/>
    </dgm:pt>
    <dgm:pt modelId="{9FBEB32F-68A1-41F6-81B1-7B474AEA43C2}" type="pres">
      <dgm:prSet presAssocID="{3E04727E-DF83-4D49-B673-5CC6B488D140}" presName="parTx" presStyleLbl="alignNode1" presStyleIdx="0" presStyleCnt="2">
        <dgm:presLayoutVars>
          <dgm:chMax val="0"/>
          <dgm:chPref val="0"/>
          <dgm:bulletEnabled val="1"/>
        </dgm:presLayoutVars>
      </dgm:prSet>
      <dgm:spPr/>
    </dgm:pt>
    <dgm:pt modelId="{7CA28CAF-506F-43B8-8AE9-41AEB3BE5D57}" type="pres">
      <dgm:prSet presAssocID="{3E04727E-DF83-4D49-B673-5CC6B488D140}" presName="desTx" presStyleLbl="alignAccFollowNode1" presStyleIdx="0" presStyleCnt="2">
        <dgm:presLayoutVars>
          <dgm:bulletEnabled val="1"/>
        </dgm:presLayoutVars>
      </dgm:prSet>
      <dgm:spPr/>
    </dgm:pt>
    <dgm:pt modelId="{0168D066-8336-4CD4-AECD-60CF298B9C58}" type="pres">
      <dgm:prSet presAssocID="{4CDAD7FD-1F3B-422F-A4E6-87EA708AEDB0}" presName="space" presStyleCnt="0"/>
      <dgm:spPr/>
    </dgm:pt>
    <dgm:pt modelId="{4378412F-9D71-4ACD-815F-2A99804F3F8D}" type="pres">
      <dgm:prSet presAssocID="{39A32A78-5854-45D4-AAA0-96CBCB8616BF}" presName="composite" presStyleCnt="0"/>
      <dgm:spPr/>
    </dgm:pt>
    <dgm:pt modelId="{E96181F7-E48E-459E-BC71-894B14D74B45}" type="pres">
      <dgm:prSet presAssocID="{39A32A78-5854-45D4-AAA0-96CBCB8616BF}" presName="parTx" presStyleLbl="alignNode1" presStyleIdx="1" presStyleCnt="2">
        <dgm:presLayoutVars>
          <dgm:chMax val="0"/>
          <dgm:chPref val="0"/>
          <dgm:bulletEnabled val="1"/>
        </dgm:presLayoutVars>
      </dgm:prSet>
      <dgm:spPr/>
    </dgm:pt>
    <dgm:pt modelId="{8EBCE4E0-B93C-4AB5-BD5A-CB706003F2CE}" type="pres">
      <dgm:prSet presAssocID="{39A32A78-5854-45D4-AAA0-96CBCB8616BF}" presName="desTx" presStyleLbl="alignAccFollowNode1" presStyleIdx="1" presStyleCnt="2">
        <dgm:presLayoutVars>
          <dgm:bulletEnabled val="1"/>
        </dgm:presLayoutVars>
      </dgm:prSet>
      <dgm:spPr/>
    </dgm:pt>
  </dgm:ptLst>
  <dgm:cxnLst>
    <dgm:cxn modelId="{4C1B480F-9137-471C-B1BC-B878F682D93B}" type="presOf" srcId="{A38CAA39-C6D4-49C4-999C-F73F72600D4E}" destId="{E9A23F0D-5126-4E8E-BDA5-408311462FCB}" srcOrd="0" destOrd="0" presId="urn:microsoft.com/office/officeart/2005/8/layout/hList1"/>
    <dgm:cxn modelId="{0CBC1A2D-C634-4D59-9191-FA8D3E943393}" srcId="{A38CAA39-C6D4-49C4-999C-F73F72600D4E}" destId="{39A32A78-5854-45D4-AAA0-96CBCB8616BF}" srcOrd="1" destOrd="0" parTransId="{AEF7462A-A43A-4408-B2D7-24688B114CB0}" sibTransId="{5F994750-76B3-4908-ABD1-9E79498B3D20}"/>
    <dgm:cxn modelId="{8CEC9F45-DB41-4788-910E-79A41ABD260C}" type="presOf" srcId="{3DBE36C1-E373-4046-B4D3-436BCAE02F4C}" destId="{7CA28CAF-506F-43B8-8AE9-41AEB3BE5D57}" srcOrd="0" destOrd="0" presId="urn:microsoft.com/office/officeart/2005/8/layout/hList1"/>
    <dgm:cxn modelId="{07C9894D-A08E-4CB6-ADBD-E2E2AA8486E9}" type="presOf" srcId="{3E04727E-DF83-4D49-B673-5CC6B488D140}" destId="{9FBEB32F-68A1-41F6-81B1-7B474AEA43C2}" srcOrd="0" destOrd="0" presId="urn:microsoft.com/office/officeart/2005/8/layout/hList1"/>
    <dgm:cxn modelId="{3F2C4558-A1F7-4D87-A263-2A0340175876}" srcId="{A38CAA39-C6D4-49C4-999C-F73F72600D4E}" destId="{3E04727E-DF83-4D49-B673-5CC6B488D140}" srcOrd="0" destOrd="0" parTransId="{50A4A06C-3C1C-46A7-B135-C1DC7CA094F4}" sibTransId="{4CDAD7FD-1F3B-422F-A4E6-87EA708AEDB0}"/>
    <dgm:cxn modelId="{E1B4485F-92CB-4648-8C1A-BC1193568B5D}" srcId="{39A32A78-5854-45D4-AAA0-96CBCB8616BF}" destId="{948F6D63-4134-4451-BE27-3E60D872CF0E}" srcOrd="0" destOrd="0" parTransId="{A3E5A884-5AB8-454B-A93C-C730C0256791}" sibTransId="{1089F941-EC66-4956-866E-92B44A56296C}"/>
    <dgm:cxn modelId="{5CC38563-B259-4C51-A150-75044A953B68}" srcId="{3E04727E-DF83-4D49-B673-5CC6B488D140}" destId="{3DBE36C1-E373-4046-B4D3-436BCAE02F4C}" srcOrd="0" destOrd="0" parTransId="{9BD131FC-82A6-4DD4-B64C-5019E23ED4CF}" sibTransId="{6EA7D7D7-0DA3-4A82-B532-6CE9563BCDE7}"/>
    <dgm:cxn modelId="{A57EEA82-B9D6-4FA1-A1E6-1FA878756C2C}" srcId="{39A32A78-5854-45D4-AAA0-96CBCB8616BF}" destId="{984FC49D-F451-4BEE-A742-F73E14686161}" srcOrd="1" destOrd="0" parTransId="{645ED537-2CB5-4BDF-B095-47E96D54809D}" sibTransId="{ED6681EC-47B8-4F52-889F-EBA9D5289154}"/>
    <dgm:cxn modelId="{390F5A92-7A36-4A7F-92DA-CFF6A57E88A8}" type="presOf" srcId="{39A32A78-5854-45D4-AAA0-96CBCB8616BF}" destId="{E96181F7-E48E-459E-BC71-894B14D74B45}" srcOrd="0" destOrd="0" presId="urn:microsoft.com/office/officeart/2005/8/layout/hList1"/>
    <dgm:cxn modelId="{C04F71B0-EEE6-4282-B6B3-662DDF81FDE6}" type="presOf" srcId="{948F6D63-4134-4451-BE27-3E60D872CF0E}" destId="{8EBCE4E0-B93C-4AB5-BD5A-CB706003F2CE}" srcOrd="0" destOrd="0" presId="urn:microsoft.com/office/officeart/2005/8/layout/hList1"/>
    <dgm:cxn modelId="{03AC53C9-AB72-44EB-994A-85FEA10E1B39}" type="presOf" srcId="{984FC49D-F451-4BEE-A742-F73E14686161}" destId="{8EBCE4E0-B93C-4AB5-BD5A-CB706003F2CE}" srcOrd="0" destOrd="1" presId="urn:microsoft.com/office/officeart/2005/8/layout/hList1"/>
    <dgm:cxn modelId="{73C96BE1-75A0-4074-8231-0C8BCD8A41F2}" type="presOf" srcId="{F93B1D07-5FC9-4B6D-A7F4-87BDB0A58B38}" destId="{7CA28CAF-506F-43B8-8AE9-41AEB3BE5D57}" srcOrd="0" destOrd="1" presId="urn:microsoft.com/office/officeart/2005/8/layout/hList1"/>
    <dgm:cxn modelId="{D56EDDFA-6D1E-4C0D-A4AF-B478E58DCBA2}" srcId="{3E04727E-DF83-4D49-B673-5CC6B488D140}" destId="{F93B1D07-5FC9-4B6D-A7F4-87BDB0A58B38}" srcOrd="1" destOrd="0" parTransId="{056DEA2B-D0E2-46BC-B8DA-B883435D8973}" sibTransId="{D20CC4BE-3582-45EE-9C43-82CBE160B0C4}"/>
    <dgm:cxn modelId="{8E4BA759-64CD-4B47-BA25-A8BAA7AF700C}" type="presParOf" srcId="{E9A23F0D-5126-4E8E-BDA5-408311462FCB}" destId="{ACFFFF2B-2023-4794-A944-4D3C2B47A1DE}" srcOrd="0" destOrd="0" presId="urn:microsoft.com/office/officeart/2005/8/layout/hList1"/>
    <dgm:cxn modelId="{BD096499-8E45-451C-916B-9D8FDECD03E3}" type="presParOf" srcId="{ACFFFF2B-2023-4794-A944-4D3C2B47A1DE}" destId="{9FBEB32F-68A1-41F6-81B1-7B474AEA43C2}" srcOrd="0" destOrd="0" presId="urn:microsoft.com/office/officeart/2005/8/layout/hList1"/>
    <dgm:cxn modelId="{BF57F585-FD6E-4109-8490-52BE6B1FDC8F}" type="presParOf" srcId="{ACFFFF2B-2023-4794-A944-4D3C2B47A1DE}" destId="{7CA28CAF-506F-43B8-8AE9-41AEB3BE5D57}" srcOrd="1" destOrd="0" presId="urn:microsoft.com/office/officeart/2005/8/layout/hList1"/>
    <dgm:cxn modelId="{51842A9D-DF44-4ABB-B6BF-920BFFAA4212}" type="presParOf" srcId="{E9A23F0D-5126-4E8E-BDA5-408311462FCB}" destId="{0168D066-8336-4CD4-AECD-60CF298B9C58}" srcOrd="1" destOrd="0" presId="urn:microsoft.com/office/officeart/2005/8/layout/hList1"/>
    <dgm:cxn modelId="{6A449562-C659-42E5-ABCA-BAD1AA254BBF}" type="presParOf" srcId="{E9A23F0D-5126-4E8E-BDA5-408311462FCB}" destId="{4378412F-9D71-4ACD-815F-2A99804F3F8D}" srcOrd="2" destOrd="0" presId="urn:microsoft.com/office/officeart/2005/8/layout/hList1"/>
    <dgm:cxn modelId="{2086F34B-8F62-4A05-AC0E-3F69CEDB657C}" type="presParOf" srcId="{4378412F-9D71-4ACD-815F-2A99804F3F8D}" destId="{E96181F7-E48E-459E-BC71-894B14D74B45}" srcOrd="0" destOrd="0" presId="urn:microsoft.com/office/officeart/2005/8/layout/hList1"/>
    <dgm:cxn modelId="{904CCAE9-5CEF-4D1D-AA70-12ADB00C4B77}" type="presParOf" srcId="{4378412F-9D71-4ACD-815F-2A99804F3F8D}" destId="{8EBCE4E0-B93C-4AB5-BD5A-CB706003F2C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8CAA39-C6D4-49C4-999C-F73F72600D4E}" type="doc">
      <dgm:prSet loTypeId="urn:microsoft.com/office/officeart/2005/8/layout/hList1" loCatId="list" qsTypeId="urn:microsoft.com/office/officeart/2005/8/quickstyle/simple1#4" qsCatId="simple" csTypeId="urn:microsoft.com/office/officeart/2005/8/colors/accent4_2#3" csCatId="accent4" phldr="1"/>
      <dgm:spPr/>
      <dgm:t>
        <a:bodyPr/>
        <a:lstStyle/>
        <a:p>
          <a:endParaRPr lang="zh-CN" altLang="en-US"/>
        </a:p>
      </dgm:t>
    </dgm:pt>
    <dgm:pt modelId="{3E04727E-DF83-4D49-B673-5CC6B488D140}">
      <dgm:prSet phldrT="[文本]" phldr="0"/>
      <dgm:spPr/>
      <dgm:t>
        <a:bodyPr/>
        <a:lstStyle/>
        <a:p>
          <a:pPr algn="l" rtl="0"/>
          <a:r>
            <a:rPr lang="en-US" b="0">
              <a:latin typeface="Domine" panose="02040503040403060204"/>
              <a:ea typeface="Roboto" panose="02000000000000000000"/>
              <a:cs typeface="Roboto" panose="02000000000000000000"/>
            </a:rPr>
            <a:t>Closeness</a:t>
          </a:r>
          <a:r>
            <a:rPr lang="zh-CN" b="0">
              <a:latin typeface="Domine" panose="02040503040403060204"/>
              <a:cs typeface="Roboto" panose="02000000000000000000"/>
            </a:rPr>
            <a:t> </a:t>
          </a:r>
          <a:r>
            <a:rPr lang="en-US" b="0">
              <a:latin typeface="Domine" panose="02040503040403060204"/>
              <a:ea typeface="Roboto" panose="02000000000000000000"/>
              <a:cs typeface="Roboto" panose="02000000000000000000"/>
            </a:rPr>
            <a:t>Centrality</a:t>
          </a:r>
          <a:r>
            <a:rPr lang="en-US" b="0">
              <a:latin typeface="Domine" panose="02040503040403060204"/>
              <a:ea typeface="SimSun"/>
              <a:cs typeface="Roboto" panose="02000000000000000000"/>
            </a:rPr>
            <a:t>—30</a:t>
          </a:r>
          <a:r>
            <a:rPr lang="en-US" altLang="zh-CN" b="0">
              <a:latin typeface="Domine" panose="02040503040403060204"/>
              <a:ea typeface="SimSun"/>
              <a:cs typeface="Roboto" panose="02000000000000000000"/>
            </a:rPr>
            <a:t>%</a:t>
          </a:r>
          <a:r>
            <a:rPr lang="zh-CN" b="0">
              <a:latin typeface="Domine" panose="02040503040403060204"/>
              <a:cs typeface="Times New Roman" panose="02020503050405090304"/>
            </a:rPr>
            <a:t> </a:t>
          </a:r>
        </a:p>
      </dgm:t>
    </dgm:pt>
    <dgm:pt modelId="{50A4A06C-3C1C-46A7-B135-C1DC7CA094F4}" type="parTrans" cxnId="{3F2C4558-A1F7-4D87-A263-2A0340175876}">
      <dgm:prSet/>
      <dgm:spPr/>
      <dgm:t>
        <a:bodyPr/>
        <a:lstStyle/>
        <a:p>
          <a:endParaRPr lang="zh-CN" altLang="en-US"/>
        </a:p>
      </dgm:t>
    </dgm:pt>
    <dgm:pt modelId="{4CDAD7FD-1F3B-422F-A4E6-87EA708AEDB0}" type="sibTrans" cxnId="{3F2C4558-A1F7-4D87-A263-2A0340175876}">
      <dgm:prSet/>
      <dgm:spPr/>
      <dgm:t>
        <a:bodyPr/>
        <a:lstStyle/>
        <a:p>
          <a:endParaRPr lang="zh-CN" altLang="en-US"/>
        </a:p>
      </dgm:t>
    </dgm:pt>
    <dgm:pt modelId="{3DBE36C1-E373-4046-B4D3-436BCAE02F4C}">
      <dgm:prSet phldrT="[文本]" phldr="0"/>
      <dgm:spPr/>
      <dgm:t>
        <a:bodyPr/>
        <a:lstStyle/>
        <a:p>
          <a:pPr algn="l" rtl="0"/>
          <a:r>
            <a:rPr lang="zh-CN" altLang="en-US" b="0">
              <a:latin typeface="Domine" panose="02040503040403060204"/>
              <a:ea typeface="SimSun"/>
              <a:cs typeface="Times New Roman" panose="02020503050405090304"/>
            </a:rPr>
            <a:t>Diffusion speed rules</a:t>
          </a:r>
        </a:p>
      </dgm:t>
    </dgm:pt>
    <dgm:pt modelId="{9BD131FC-82A6-4DD4-B64C-5019E23ED4CF}" type="parTrans" cxnId="{5CC38563-B259-4C51-A150-75044A953B68}">
      <dgm:prSet/>
      <dgm:spPr/>
      <dgm:t>
        <a:bodyPr/>
        <a:lstStyle/>
        <a:p>
          <a:endParaRPr lang="zh-CN" altLang="en-US"/>
        </a:p>
      </dgm:t>
    </dgm:pt>
    <dgm:pt modelId="{6EA7D7D7-0DA3-4A82-B532-6CE9563BCDE7}" type="sibTrans" cxnId="{5CC38563-B259-4C51-A150-75044A953B68}">
      <dgm:prSet/>
      <dgm:spPr/>
      <dgm:t>
        <a:bodyPr/>
        <a:lstStyle/>
        <a:p>
          <a:endParaRPr lang="zh-CN" altLang="en-US"/>
        </a:p>
      </dgm:t>
    </dgm:pt>
    <dgm:pt modelId="{948F6D63-4134-4451-BE27-3E60D872CF0E}">
      <dgm:prSet phldrT="[文本]" phldr="0"/>
      <dgm:spPr/>
      <dgm:t>
        <a:bodyPr/>
        <a:lstStyle/>
        <a:p>
          <a:pPr algn="l"/>
          <a:r>
            <a:rPr lang="en-US">
              <a:latin typeface="Domine" panose="02040503040403060204"/>
              <a:ea typeface="SimSun"/>
              <a:cs typeface="Roboto" panose="02000000000000000000"/>
            </a:rPr>
            <a:t>Friend</a:t>
          </a:r>
          <a:r>
            <a:rPr lang="zh-CN" altLang="en-US">
              <a:latin typeface="Domine" panose="02040503040403060204"/>
              <a:ea typeface="SimSun"/>
              <a:cs typeface="Roboto" panose="02000000000000000000"/>
            </a:rPr>
            <a:t> </a:t>
          </a:r>
          <a:r>
            <a:rPr lang="en-US">
              <a:latin typeface="Domine" panose="02040503040403060204"/>
              <a:ea typeface="SimSun"/>
              <a:cs typeface="Roboto" panose="02000000000000000000"/>
            </a:rPr>
            <a:t>circle</a:t>
          </a:r>
          <a:r>
            <a:rPr lang="zh-CN">
              <a:latin typeface="Domine" panose="02040503040403060204"/>
              <a:ea typeface="SimSun"/>
              <a:cs typeface="Roboto" panose="02000000000000000000"/>
            </a:rPr>
            <a:t> </a:t>
          </a:r>
          <a:r>
            <a:rPr lang="en-US">
              <a:latin typeface="Domine" panose="02040503040403060204"/>
              <a:ea typeface="SimSun"/>
              <a:cs typeface="Roboto" panose="02000000000000000000"/>
            </a:rPr>
            <a:t>rules!</a:t>
          </a:r>
          <a:r>
            <a:rPr lang="en-US">
              <a:latin typeface="Domine" panose="02040503040403060204"/>
              <a:ea typeface="Roboto" panose="02000000000000000000"/>
              <a:cs typeface="Times New Roman" panose="02020503050405090304"/>
            </a:rPr>
            <a:t> </a:t>
          </a:r>
          <a:br>
            <a:rPr lang="en-US">
              <a:latin typeface="Domine" panose="02040503040403060204"/>
              <a:ea typeface="Roboto" panose="02000000000000000000"/>
              <a:cs typeface="Times New Roman" panose="02020503050405090304"/>
            </a:rPr>
          </a:br>
          <a:endParaRPr lang="en-US" altLang="zh-CN">
            <a:latin typeface="Domine" panose="02040503040403060204"/>
            <a:ea typeface="Roboto" panose="02000000000000000000"/>
            <a:cs typeface="Times New Roman" panose="02020503050405090304"/>
          </a:endParaRPr>
        </a:p>
      </dgm:t>
    </dgm:pt>
    <dgm:pt modelId="{A3E5A884-5AB8-454B-A93C-C730C0256791}" type="parTrans" cxnId="{E1B4485F-92CB-4648-8C1A-BC1193568B5D}">
      <dgm:prSet/>
      <dgm:spPr/>
      <dgm:t>
        <a:bodyPr/>
        <a:lstStyle/>
        <a:p>
          <a:endParaRPr lang="zh-CN" altLang="en-US"/>
        </a:p>
      </dgm:t>
    </dgm:pt>
    <dgm:pt modelId="{1089F941-EC66-4956-866E-92B44A56296C}" type="sibTrans" cxnId="{E1B4485F-92CB-4648-8C1A-BC1193568B5D}">
      <dgm:prSet/>
      <dgm:spPr/>
      <dgm:t>
        <a:bodyPr/>
        <a:lstStyle/>
        <a:p>
          <a:endParaRPr lang="zh-CN" altLang="en-US"/>
        </a:p>
      </dgm:t>
    </dgm:pt>
    <dgm:pt modelId="{E647DF85-4F74-46B9-BFC7-06058195B7B8}">
      <dgm:prSet phldr="0"/>
      <dgm:spPr/>
      <dgm:t>
        <a:bodyPr/>
        <a:lstStyle/>
        <a:p>
          <a:pPr algn="l"/>
          <a:r>
            <a:rPr lang="en-US" altLang="zh-CN">
              <a:latin typeface="Domine" panose="02040503040403060204"/>
              <a:ea typeface="SimSun"/>
              <a:cs typeface="Roboto" panose="02000000000000000000"/>
            </a:rPr>
            <a:t>Your</a:t>
          </a:r>
          <a:r>
            <a:rPr lang="zh-CN">
              <a:latin typeface="Domine" panose="02040503040403060204"/>
              <a:ea typeface="SimSun"/>
              <a:cs typeface="Roboto" panose="02000000000000000000"/>
            </a:rPr>
            <a:t> </a:t>
          </a:r>
          <a:r>
            <a:rPr lang="en-US" altLang="zh-CN">
              <a:latin typeface="Domine" panose="02040503040403060204"/>
              <a:ea typeface="SimSun"/>
              <a:cs typeface="Roboto" panose="02000000000000000000"/>
            </a:rPr>
            <a:t>importance</a:t>
          </a:r>
          <a:r>
            <a:rPr lang="zh-CN">
              <a:latin typeface="Domine" panose="02040503040403060204"/>
              <a:ea typeface="SimSun"/>
              <a:cs typeface="Roboto" panose="02000000000000000000"/>
            </a:rPr>
            <a:t> </a:t>
          </a:r>
          <a:r>
            <a:rPr lang="en-US" altLang="zh-CN">
              <a:latin typeface="Domine" panose="02040503040403060204"/>
              <a:ea typeface="SimSun"/>
              <a:cs typeface="Roboto" panose="02000000000000000000"/>
            </a:rPr>
            <a:t>is</a:t>
          </a:r>
          <a:r>
            <a:rPr lang="zh-CN">
              <a:latin typeface="Domine" panose="02040503040403060204"/>
              <a:ea typeface="SimSun"/>
              <a:cs typeface="Roboto" panose="02000000000000000000"/>
            </a:rPr>
            <a:t> </a:t>
          </a:r>
          <a:r>
            <a:rPr lang="en-US" altLang="zh-CN">
              <a:latin typeface="Domine" panose="02040503040403060204"/>
              <a:ea typeface="SimSun"/>
              <a:cs typeface="Roboto" panose="02000000000000000000"/>
            </a:rPr>
            <a:t>determined</a:t>
          </a:r>
          <a:r>
            <a:rPr lang="zh-CN">
              <a:latin typeface="Domine" panose="02040503040403060204"/>
              <a:ea typeface="SimSun"/>
              <a:cs typeface="Roboto" panose="02000000000000000000"/>
            </a:rPr>
            <a:t> </a:t>
          </a:r>
          <a:r>
            <a:rPr lang="en-US" altLang="zh-CN">
              <a:latin typeface="Domine" panose="02040503040403060204"/>
              <a:ea typeface="SimSun"/>
              <a:cs typeface="Roboto" panose="02000000000000000000"/>
            </a:rPr>
            <a:t>by</a:t>
          </a:r>
          <a:r>
            <a:rPr lang="zh-CN">
              <a:latin typeface="Domine" panose="02040503040403060204"/>
              <a:ea typeface="SimSun"/>
              <a:cs typeface="Roboto" panose="02000000000000000000"/>
            </a:rPr>
            <a:t> </a:t>
          </a:r>
          <a:r>
            <a:rPr lang="en-US" altLang="zh-CN">
              <a:latin typeface="Domine" panose="02040503040403060204"/>
              <a:ea typeface="SimSun"/>
              <a:cs typeface="Roboto" panose="02000000000000000000"/>
            </a:rPr>
            <a:t>your</a:t>
          </a:r>
          <a:r>
            <a:rPr lang="zh-CN">
              <a:latin typeface="Domine" panose="02040503040403060204"/>
              <a:ea typeface="SimSun"/>
              <a:cs typeface="Roboto" panose="02000000000000000000"/>
            </a:rPr>
            <a:t> </a:t>
          </a:r>
          <a:r>
            <a:rPr lang="en-US" altLang="zh-CN">
              <a:latin typeface="Domine" panose="02040503040403060204"/>
              <a:ea typeface="SimSun"/>
              <a:cs typeface="Roboto" panose="02000000000000000000"/>
            </a:rPr>
            <a:t>friends</a:t>
          </a:r>
          <a:r>
            <a:rPr lang="zh-CN">
              <a:latin typeface="Domine" panose="02040503040403060204"/>
              <a:ea typeface="SimSun"/>
              <a:cs typeface="Roboto" panose="02000000000000000000"/>
            </a:rPr>
            <a:t>’ </a:t>
          </a:r>
          <a:r>
            <a:rPr lang="en-US">
              <a:latin typeface="Domine" panose="02040503040403060204"/>
              <a:ea typeface="SimSun"/>
              <a:cs typeface="Roboto" panose="02000000000000000000"/>
            </a:rPr>
            <a:t>importance</a:t>
          </a:r>
          <a:r>
            <a:rPr lang="zh-CN" altLang="en-US">
              <a:latin typeface="Domine" panose="02040503040403060204"/>
              <a:ea typeface="Roboto" panose="02000000000000000000"/>
              <a:cs typeface="Times New Roman" panose="02020503050405090304"/>
            </a:rPr>
            <a:t> </a:t>
          </a:r>
          <a:endParaRPr lang="zh-CN">
            <a:latin typeface="Domine" panose="02040503040403060204"/>
            <a:cs typeface="Roboto" panose="02000000000000000000"/>
          </a:endParaRPr>
        </a:p>
      </dgm:t>
    </dgm:pt>
    <dgm:pt modelId="{F985EC1F-C218-441D-9C88-EE677E496BDB}" type="parTrans" cxnId="{04C59A99-6E4B-4899-8C32-47570AF640E8}">
      <dgm:prSet/>
      <dgm:spPr/>
    </dgm:pt>
    <dgm:pt modelId="{C422419D-691A-4623-B3E0-2A7CFE7576D6}" type="sibTrans" cxnId="{04C59A99-6E4B-4899-8C32-47570AF640E8}">
      <dgm:prSet/>
      <dgm:spPr/>
    </dgm:pt>
    <dgm:pt modelId="{FE44E14C-1E13-49B8-AB7B-BFB2D36FC220}">
      <dgm:prSet phldr="0"/>
      <dgm:spPr/>
      <dgm:t>
        <a:bodyPr/>
        <a:lstStyle/>
        <a:p>
          <a:pPr rtl="0"/>
          <a:r>
            <a:rPr lang="zh-CN" altLang="en-US" b="0">
              <a:latin typeface="Domine" panose="02040503040403060204"/>
              <a:ea typeface="SimSun"/>
              <a:cs typeface="Roboto" panose="02000000000000000000"/>
            </a:rPr>
            <a:t>Eigenvector </a:t>
          </a:r>
          <a:r>
            <a:rPr lang="en-US" b="0">
              <a:latin typeface="Domine" panose="02040503040403060204"/>
              <a:ea typeface="SimSun"/>
              <a:cs typeface="Roboto" panose="02000000000000000000"/>
            </a:rPr>
            <a:t>Centrality—40%</a:t>
          </a:r>
          <a:r>
            <a:rPr lang="zh-CN" b="0">
              <a:latin typeface="Domine" panose="02040503040403060204"/>
              <a:cs typeface="Times New Roman" panose="02020503050405090304"/>
            </a:rPr>
            <a:t> </a:t>
          </a:r>
          <a:r>
            <a:rPr lang="zh-CN" altLang="en-US" b="1">
              <a:latin typeface="Domine" panose="02040503040403060204"/>
              <a:cs typeface="Times New Roman" panose="02020503050405090304"/>
            </a:rPr>
            <a:t> </a:t>
          </a:r>
          <a:endParaRPr lang="zh-CN" altLang="en-US" b="1">
            <a:latin typeface="Domine" panose="02040503040403060204"/>
            <a:cs typeface="Roboto" panose="02000000000000000000"/>
          </a:endParaRPr>
        </a:p>
      </dgm:t>
    </dgm:pt>
    <dgm:pt modelId="{C4387D4B-05B9-4662-8F3F-B3892F8C9C1F}" type="parTrans" cxnId="{EE49B72D-57AC-4575-9279-CD4DD6F7BBD3}">
      <dgm:prSet/>
      <dgm:spPr/>
    </dgm:pt>
    <dgm:pt modelId="{7915DEBB-22DF-4EEC-8E35-E1CE1A2F5AF4}" type="sibTrans" cxnId="{EE49B72D-57AC-4575-9279-CD4DD6F7BBD3}">
      <dgm:prSet/>
      <dgm:spPr/>
    </dgm:pt>
    <dgm:pt modelId="{E9A23F0D-5126-4E8E-BDA5-408311462FCB}" type="pres">
      <dgm:prSet presAssocID="{A38CAA39-C6D4-49C4-999C-F73F72600D4E}" presName="Name0" presStyleCnt="0">
        <dgm:presLayoutVars>
          <dgm:dir/>
          <dgm:animLvl val="lvl"/>
          <dgm:resizeHandles val="exact"/>
        </dgm:presLayoutVars>
      </dgm:prSet>
      <dgm:spPr/>
    </dgm:pt>
    <dgm:pt modelId="{ACFFFF2B-2023-4794-A944-4D3C2B47A1DE}" type="pres">
      <dgm:prSet presAssocID="{3E04727E-DF83-4D49-B673-5CC6B488D140}" presName="composite" presStyleCnt="0"/>
      <dgm:spPr/>
    </dgm:pt>
    <dgm:pt modelId="{9FBEB32F-68A1-41F6-81B1-7B474AEA43C2}" type="pres">
      <dgm:prSet presAssocID="{3E04727E-DF83-4D49-B673-5CC6B488D140}" presName="parTx" presStyleLbl="alignNode1" presStyleIdx="0" presStyleCnt="2">
        <dgm:presLayoutVars>
          <dgm:chMax val="0"/>
          <dgm:chPref val="0"/>
          <dgm:bulletEnabled val="1"/>
        </dgm:presLayoutVars>
      </dgm:prSet>
      <dgm:spPr/>
    </dgm:pt>
    <dgm:pt modelId="{7CA28CAF-506F-43B8-8AE9-41AEB3BE5D57}" type="pres">
      <dgm:prSet presAssocID="{3E04727E-DF83-4D49-B673-5CC6B488D140}" presName="desTx" presStyleLbl="alignAccFollowNode1" presStyleIdx="0" presStyleCnt="2">
        <dgm:presLayoutVars>
          <dgm:bulletEnabled val="1"/>
        </dgm:presLayoutVars>
      </dgm:prSet>
      <dgm:spPr/>
    </dgm:pt>
    <dgm:pt modelId="{54306F3D-5DA7-49CE-9B72-30F33AFD34B7}" type="pres">
      <dgm:prSet presAssocID="{4CDAD7FD-1F3B-422F-A4E6-87EA708AEDB0}" presName="space" presStyleCnt="0"/>
      <dgm:spPr/>
    </dgm:pt>
    <dgm:pt modelId="{0BE2474E-4353-41ED-BE55-2D35C29C4893}" type="pres">
      <dgm:prSet presAssocID="{FE44E14C-1E13-49B8-AB7B-BFB2D36FC220}" presName="composite" presStyleCnt="0"/>
      <dgm:spPr/>
    </dgm:pt>
    <dgm:pt modelId="{BBEE8D64-8DE4-419C-8869-28E5AA3F9DEE}" type="pres">
      <dgm:prSet presAssocID="{FE44E14C-1E13-49B8-AB7B-BFB2D36FC220}" presName="parTx" presStyleLbl="alignNode1" presStyleIdx="1" presStyleCnt="2">
        <dgm:presLayoutVars>
          <dgm:chMax val="0"/>
          <dgm:chPref val="0"/>
          <dgm:bulletEnabled val="1"/>
        </dgm:presLayoutVars>
      </dgm:prSet>
      <dgm:spPr/>
    </dgm:pt>
    <dgm:pt modelId="{E8F48250-66A7-4E09-AFE3-911CDCDFBDE1}" type="pres">
      <dgm:prSet presAssocID="{FE44E14C-1E13-49B8-AB7B-BFB2D36FC220}" presName="desTx" presStyleLbl="alignAccFollowNode1" presStyleIdx="1" presStyleCnt="2">
        <dgm:presLayoutVars>
          <dgm:bulletEnabled val="1"/>
        </dgm:presLayoutVars>
      </dgm:prSet>
      <dgm:spPr/>
    </dgm:pt>
  </dgm:ptLst>
  <dgm:cxnLst>
    <dgm:cxn modelId="{4C1B480F-9137-471C-B1BC-B878F682D93B}" type="presOf" srcId="{A38CAA39-C6D4-49C4-999C-F73F72600D4E}" destId="{E9A23F0D-5126-4E8E-BDA5-408311462FCB}" srcOrd="0" destOrd="0" presId="urn:microsoft.com/office/officeart/2005/8/layout/hList1"/>
    <dgm:cxn modelId="{CF921C20-BC5C-4823-BD04-F154D1EFC20F}" type="presOf" srcId="{948F6D63-4134-4451-BE27-3E60D872CF0E}" destId="{E8F48250-66A7-4E09-AFE3-911CDCDFBDE1}" srcOrd="0" destOrd="1" presId="urn:microsoft.com/office/officeart/2005/8/layout/hList1"/>
    <dgm:cxn modelId="{EE49B72D-57AC-4575-9279-CD4DD6F7BBD3}" srcId="{A38CAA39-C6D4-49C4-999C-F73F72600D4E}" destId="{FE44E14C-1E13-49B8-AB7B-BFB2D36FC220}" srcOrd="1" destOrd="0" parTransId="{C4387D4B-05B9-4662-8F3F-B3892F8C9C1F}" sibTransId="{7915DEBB-22DF-4EEC-8E35-E1CE1A2F5AF4}"/>
    <dgm:cxn modelId="{EC238332-3271-4890-A875-9A3E20E63631}" type="presOf" srcId="{FE44E14C-1E13-49B8-AB7B-BFB2D36FC220}" destId="{BBEE8D64-8DE4-419C-8869-28E5AA3F9DEE}" srcOrd="0" destOrd="0" presId="urn:microsoft.com/office/officeart/2005/8/layout/hList1"/>
    <dgm:cxn modelId="{47A49056-66B8-480C-8DA6-11397A7750A2}" type="presOf" srcId="{3DBE36C1-E373-4046-B4D3-436BCAE02F4C}" destId="{7CA28CAF-506F-43B8-8AE9-41AEB3BE5D57}" srcOrd="0" destOrd="0" presId="urn:microsoft.com/office/officeart/2005/8/layout/hList1"/>
    <dgm:cxn modelId="{3F2C4558-A1F7-4D87-A263-2A0340175876}" srcId="{A38CAA39-C6D4-49C4-999C-F73F72600D4E}" destId="{3E04727E-DF83-4D49-B673-5CC6B488D140}" srcOrd="0" destOrd="0" parTransId="{50A4A06C-3C1C-46A7-B135-C1DC7CA094F4}" sibTransId="{4CDAD7FD-1F3B-422F-A4E6-87EA708AEDB0}"/>
    <dgm:cxn modelId="{E1B4485F-92CB-4648-8C1A-BC1193568B5D}" srcId="{FE44E14C-1E13-49B8-AB7B-BFB2D36FC220}" destId="{948F6D63-4134-4451-BE27-3E60D872CF0E}" srcOrd="1" destOrd="0" parTransId="{A3E5A884-5AB8-454B-A93C-C730C0256791}" sibTransId="{1089F941-EC66-4956-866E-92B44A56296C}"/>
    <dgm:cxn modelId="{5CC38563-B259-4C51-A150-75044A953B68}" srcId="{3E04727E-DF83-4D49-B673-5CC6B488D140}" destId="{3DBE36C1-E373-4046-B4D3-436BCAE02F4C}" srcOrd="0" destOrd="0" parTransId="{9BD131FC-82A6-4DD4-B64C-5019E23ED4CF}" sibTransId="{6EA7D7D7-0DA3-4A82-B532-6CE9563BCDE7}"/>
    <dgm:cxn modelId="{AD53CC87-3F15-4BBD-9B35-DDA4AFAD65F7}" type="presOf" srcId="{E647DF85-4F74-46B9-BFC7-06058195B7B8}" destId="{E8F48250-66A7-4E09-AFE3-911CDCDFBDE1}" srcOrd="0" destOrd="0" presId="urn:microsoft.com/office/officeart/2005/8/layout/hList1"/>
    <dgm:cxn modelId="{04C59A99-6E4B-4899-8C32-47570AF640E8}" srcId="{FE44E14C-1E13-49B8-AB7B-BFB2D36FC220}" destId="{E647DF85-4F74-46B9-BFC7-06058195B7B8}" srcOrd="0" destOrd="0" parTransId="{F985EC1F-C218-441D-9C88-EE677E496BDB}" sibTransId="{C422419D-691A-4623-B3E0-2A7CFE7576D6}"/>
    <dgm:cxn modelId="{79E209F2-7CEC-4EEB-A2F9-B33EDF91ED42}" type="presOf" srcId="{3E04727E-DF83-4D49-B673-5CC6B488D140}" destId="{9FBEB32F-68A1-41F6-81B1-7B474AEA43C2}" srcOrd="0" destOrd="0" presId="urn:microsoft.com/office/officeart/2005/8/layout/hList1"/>
    <dgm:cxn modelId="{F119DBE9-7490-4FF3-A11D-FF414BC9717A}" type="presParOf" srcId="{E9A23F0D-5126-4E8E-BDA5-408311462FCB}" destId="{ACFFFF2B-2023-4794-A944-4D3C2B47A1DE}" srcOrd="0" destOrd="0" presId="urn:microsoft.com/office/officeart/2005/8/layout/hList1"/>
    <dgm:cxn modelId="{212A0BDE-10CC-46BD-AF06-C2A6E1DB0BE4}" type="presParOf" srcId="{ACFFFF2B-2023-4794-A944-4D3C2B47A1DE}" destId="{9FBEB32F-68A1-41F6-81B1-7B474AEA43C2}" srcOrd="0" destOrd="0" presId="urn:microsoft.com/office/officeart/2005/8/layout/hList1"/>
    <dgm:cxn modelId="{D97A1489-3677-4E46-9199-C51A12586CD4}" type="presParOf" srcId="{ACFFFF2B-2023-4794-A944-4D3C2B47A1DE}" destId="{7CA28CAF-506F-43B8-8AE9-41AEB3BE5D57}" srcOrd="1" destOrd="0" presId="urn:microsoft.com/office/officeart/2005/8/layout/hList1"/>
    <dgm:cxn modelId="{6525AFD1-7633-4383-BFB0-DDC0E365C9CC}" type="presParOf" srcId="{E9A23F0D-5126-4E8E-BDA5-408311462FCB}" destId="{54306F3D-5DA7-49CE-9B72-30F33AFD34B7}" srcOrd="1" destOrd="0" presId="urn:microsoft.com/office/officeart/2005/8/layout/hList1"/>
    <dgm:cxn modelId="{710DA502-8069-419F-941A-ECA9D9B73237}" type="presParOf" srcId="{E9A23F0D-5126-4E8E-BDA5-408311462FCB}" destId="{0BE2474E-4353-41ED-BE55-2D35C29C4893}" srcOrd="2" destOrd="0" presId="urn:microsoft.com/office/officeart/2005/8/layout/hList1"/>
    <dgm:cxn modelId="{A3FED551-8DC8-4482-B6A7-F24F3361E0B1}" type="presParOf" srcId="{0BE2474E-4353-41ED-BE55-2D35C29C4893}" destId="{BBEE8D64-8DE4-419C-8869-28E5AA3F9DEE}" srcOrd="0" destOrd="0" presId="urn:microsoft.com/office/officeart/2005/8/layout/hList1"/>
    <dgm:cxn modelId="{FB17FA68-38B0-4ABF-9470-7542F40F01C5}" type="presParOf" srcId="{0BE2474E-4353-41ED-BE55-2D35C29C4893}" destId="{E8F48250-66A7-4E09-AFE3-911CDCDFBDE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FF5673-2C67-4798-B668-D4BD29D9940D}" type="doc">
      <dgm:prSet loTypeId="urn:microsoft.com/office/officeart/2005/8/layout/hList1" loCatId="list" qsTypeId="urn:microsoft.com/office/officeart/2005/8/quickstyle/3d3#1" qsCatId="3D" csTypeId="urn:microsoft.com/office/officeart/2005/8/colors/accent4_2#4" csCatId="accent4" phldr="1"/>
      <dgm:spPr/>
      <dgm:t>
        <a:bodyPr/>
        <a:lstStyle/>
        <a:p>
          <a:endParaRPr lang="en-US"/>
        </a:p>
      </dgm:t>
    </dgm:pt>
    <dgm:pt modelId="{B217C050-EB12-4682-AAC9-0EAECD8660FA}">
      <dgm:prSet phldrT="[Text]" phldr="0"/>
      <dgm:spPr/>
      <dgm:t>
        <a:bodyPr/>
        <a:lstStyle/>
        <a:p>
          <a:pPr algn="l"/>
          <a:r>
            <a:rPr lang="en-US" altLang="zh-CN">
              <a:latin typeface="Arial" panose="020B0604020202090204"/>
            </a:rPr>
            <a:t>Tom</a:t>
          </a:r>
          <a:r>
            <a:rPr lang="zh-CN" altLang="en-US">
              <a:latin typeface="Arial" panose="020B0604020202090204"/>
            </a:rPr>
            <a:t> </a:t>
          </a:r>
          <a:r>
            <a:rPr lang="en-US" altLang="zh-CN">
              <a:latin typeface="Arial" panose="020B0604020202090204"/>
            </a:rPr>
            <a:t>Bombadil</a:t>
          </a:r>
          <a:endParaRPr lang="en-US"/>
        </a:p>
      </dgm:t>
    </dgm:pt>
    <dgm:pt modelId="{4420CD9A-B946-42D7-A43C-49AA6648D892}" type="parTrans" cxnId="{1931A3C7-4365-48C0-A535-1336C2EDB5C5}">
      <dgm:prSet/>
      <dgm:spPr/>
      <dgm:t>
        <a:bodyPr/>
        <a:lstStyle/>
        <a:p>
          <a:endParaRPr lang="en-US"/>
        </a:p>
      </dgm:t>
    </dgm:pt>
    <dgm:pt modelId="{9EFB5D45-057D-4CB0-A084-67775A12E9F6}" type="sibTrans" cxnId="{1931A3C7-4365-48C0-A535-1336C2EDB5C5}">
      <dgm:prSet/>
      <dgm:spPr/>
      <dgm:t>
        <a:bodyPr/>
        <a:lstStyle/>
        <a:p>
          <a:endParaRPr lang="en-US"/>
        </a:p>
      </dgm:t>
    </dgm:pt>
    <dgm:pt modelId="{3696EBAB-E527-4356-A7ED-4171235B666C}">
      <dgm:prSet phldrT="[Text]" phldr="0"/>
      <dgm:spPr/>
      <dgm:t>
        <a:bodyPr/>
        <a:lstStyle/>
        <a:p>
          <a:pPr algn="l"/>
          <a:r>
            <a:rPr lang="en-US" altLang="zh-CN">
              <a:latin typeface="Arial" panose="020B0604020202090204"/>
            </a:rPr>
            <a:t>Wormtongue</a:t>
          </a:r>
          <a:endParaRPr lang="en-US"/>
        </a:p>
      </dgm:t>
    </dgm:pt>
    <dgm:pt modelId="{F2429425-25E5-4F86-A986-149E2224E241}" type="parTrans" cxnId="{E3E07480-7504-4F73-8831-EC0713B14531}">
      <dgm:prSet/>
      <dgm:spPr/>
      <dgm:t>
        <a:bodyPr/>
        <a:lstStyle/>
        <a:p>
          <a:endParaRPr lang="en-US"/>
        </a:p>
      </dgm:t>
    </dgm:pt>
    <dgm:pt modelId="{8B90C478-A706-4E29-9552-6CD224306788}" type="sibTrans" cxnId="{E3E07480-7504-4F73-8831-EC0713B14531}">
      <dgm:prSet/>
      <dgm:spPr/>
      <dgm:t>
        <a:bodyPr/>
        <a:lstStyle/>
        <a:p>
          <a:endParaRPr lang="en-US"/>
        </a:p>
      </dgm:t>
    </dgm:pt>
    <dgm:pt modelId="{7091B879-3B6C-4230-A58B-63692BAAC567}">
      <dgm:prSet phldr="0"/>
      <dgm:spPr/>
      <dgm:t>
        <a:bodyPr/>
        <a:lstStyle/>
        <a:p>
          <a:pPr algn="l" rtl="0"/>
          <a:r>
            <a:rPr lang="en-US" altLang="zh-CN" b="1">
              <a:latin typeface="Arial" panose="020B0604020202090204"/>
            </a:rPr>
            <a:t>Community</a:t>
          </a:r>
          <a:r>
            <a:rPr lang="zh-CN" altLang="en-US" b="1">
              <a:latin typeface="Arial" panose="020B0604020202090204"/>
            </a:rPr>
            <a:t> </a:t>
          </a:r>
          <a:r>
            <a:rPr lang="en-US" altLang="zh-CN" b="1">
              <a:latin typeface="Arial" panose="020B0604020202090204"/>
            </a:rPr>
            <a:t>0:</a:t>
          </a:r>
          <a:endParaRPr lang="en-US">
            <a:latin typeface="Arial" panose="020B0604020202090204"/>
          </a:endParaRPr>
        </a:p>
      </dgm:t>
    </dgm:pt>
    <dgm:pt modelId="{89077694-C166-458E-A620-6F9430E6AF32}" type="parTrans" cxnId="{4E8EBBC9-1C82-4424-A9C3-ED2197DB43BA}">
      <dgm:prSet/>
      <dgm:spPr/>
    </dgm:pt>
    <dgm:pt modelId="{E211BD6D-C62E-4BB4-9251-41F2DE645B89}" type="sibTrans" cxnId="{4E8EBBC9-1C82-4424-A9C3-ED2197DB43BA}">
      <dgm:prSet/>
      <dgm:spPr/>
    </dgm:pt>
    <dgm:pt modelId="{EA58CE2C-A561-4CFC-8543-A7E995BCD3BB}">
      <dgm:prSet phldr="0"/>
      <dgm:spPr/>
      <dgm:t>
        <a:bodyPr/>
        <a:lstStyle/>
        <a:p>
          <a:pPr algn="l"/>
          <a:r>
            <a:rPr lang="en-US" altLang="zh-CN">
              <a:latin typeface="Arial" panose="020B0604020202090204"/>
            </a:rPr>
            <a:t>Frodo</a:t>
          </a:r>
          <a:endParaRPr lang="en-US">
            <a:latin typeface="Arial" panose="020B0604020202090204"/>
          </a:endParaRPr>
        </a:p>
      </dgm:t>
    </dgm:pt>
    <dgm:pt modelId="{17A9E251-F28E-4AE7-BD27-2847935BC530}" type="parTrans" cxnId="{D7FB1204-D093-459F-9C04-B088E43AD3B7}">
      <dgm:prSet/>
      <dgm:spPr/>
    </dgm:pt>
    <dgm:pt modelId="{DD0C0F6E-205F-48ED-BDAC-8DEA81E66C0A}" type="sibTrans" cxnId="{D7FB1204-D093-459F-9C04-B088E43AD3B7}">
      <dgm:prSet/>
      <dgm:spPr/>
    </dgm:pt>
    <dgm:pt modelId="{44A9EA08-2FEE-46D7-9DD0-95404D76DD03}">
      <dgm:prSet phldr="0"/>
      <dgm:spPr/>
      <dgm:t>
        <a:bodyPr/>
        <a:lstStyle/>
        <a:p>
          <a:pPr algn="l"/>
          <a:r>
            <a:rPr lang="en-US" altLang="zh-CN">
              <a:latin typeface="Arial" panose="020B0604020202090204"/>
            </a:rPr>
            <a:t>Bilbo</a:t>
          </a:r>
          <a:endParaRPr lang="en-US">
            <a:latin typeface="Arial" panose="020B0604020202090204"/>
          </a:endParaRPr>
        </a:p>
      </dgm:t>
    </dgm:pt>
    <dgm:pt modelId="{29E50DD1-F93C-4CF6-AE7E-78D69C8550E0}" type="parTrans" cxnId="{0B98E019-85A1-468B-8927-09CA624A167A}">
      <dgm:prSet/>
      <dgm:spPr/>
    </dgm:pt>
    <dgm:pt modelId="{090271CA-7689-433C-AB5D-61B439A7F574}" type="sibTrans" cxnId="{0B98E019-85A1-468B-8927-09CA624A167A}">
      <dgm:prSet/>
      <dgm:spPr/>
    </dgm:pt>
    <dgm:pt modelId="{B4192649-0E57-41D7-98D1-A34664C51B89}">
      <dgm:prSet phldr="0"/>
      <dgm:spPr/>
      <dgm:t>
        <a:bodyPr/>
        <a:lstStyle/>
        <a:p>
          <a:pPr algn="l"/>
          <a:r>
            <a:rPr lang="en-US" altLang="zh-CN">
              <a:latin typeface="Arial" panose="020B0604020202090204"/>
            </a:rPr>
            <a:t>Gandalf</a:t>
          </a:r>
          <a:endParaRPr lang="en-US">
            <a:latin typeface="Arial" panose="020B0604020202090204"/>
          </a:endParaRPr>
        </a:p>
      </dgm:t>
    </dgm:pt>
    <dgm:pt modelId="{C8BFA28B-0924-4CF1-99C4-4B9E5D955716}" type="parTrans" cxnId="{9AF5CEB7-36AB-496B-823F-0352867761E9}">
      <dgm:prSet/>
      <dgm:spPr/>
    </dgm:pt>
    <dgm:pt modelId="{E2918358-E8A7-4B29-B1E2-F889314F7CF8}" type="sibTrans" cxnId="{9AF5CEB7-36AB-496B-823F-0352867761E9}">
      <dgm:prSet/>
      <dgm:spPr/>
    </dgm:pt>
    <dgm:pt modelId="{93825D84-A7C5-478B-9B2C-CF2F2FE2E48C}">
      <dgm:prSet phldr="0"/>
      <dgm:spPr/>
      <dgm:t>
        <a:bodyPr/>
        <a:lstStyle/>
        <a:p>
          <a:pPr algn="l"/>
          <a:r>
            <a:rPr lang="en-US" altLang="zh-CN">
              <a:latin typeface="Arial" panose="020B0604020202090204"/>
            </a:rPr>
            <a:t>Meriadoc</a:t>
          </a:r>
          <a:r>
            <a:rPr lang="zh-CN" altLang="en-US">
              <a:latin typeface="Arial" panose="020B0604020202090204"/>
            </a:rPr>
            <a:t> </a:t>
          </a:r>
        </a:p>
      </dgm:t>
    </dgm:pt>
    <dgm:pt modelId="{CA45C27C-60F6-40E4-86A2-5FE01C3CBEFC}" type="parTrans" cxnId="{FE232E33-5942-4298-BFF4-9DD19D86E812}">
      <dgm:prSet/>
      <dgm:spPr/>
    </dgm:pt>
    <dgm:pt modelId="{B907E721-2875-419E-A6B4-D222C610B8BC}" type="sibTrans" cxnId="{FE232E33-5942-4298-BFF4-9DD19D86E812}">
      <dgm:prSet/>
      <dgm:spPr/>
    </dgm:pt>
    <dgm:pt modelId="{E8302119-7368-4D75-A1B7-BC2AE59FFCBC}">
      <dgm:prSet phldr="0"/>
      <dgm:spPr/>
      <dgm:t>
        <a:bodyPr/>
        <a:lstStyle/>
        <a:p>
          <a:pPr algn="l"/>
          <a:r>
            <a:rPr lang="en-US" altLang="zh-CN">
              <a:latin typeface="Arial" panose="020B0604020202090204"/>
            </a:rPr>
            <a:t>Brandybuck</a:t>
          </a:r>
          <a:r>
            <a:rPr lang="zh-CN" altLang="en-US">
              <a:latin typeface="Arial" panose="020B0604020202090204"/>
            </a:rPr>
            <a:t> </a:t>
          </a:r>
          <a:endParaRPr lang="en-US">
            <a:latin typeface="Arial" panose="020B0604020202090204"/>
          </a:endParaRPr>
        </a:p>
      </dgm:t>
    </dgm:pt>
    <dgm:pt modelId="{071AF05C-6E9D-4B28-9EE7-1617D05A8E78}" type="parTrans" cxnId="{F441CFFA-65D7-446C-9026-11E82687E1EF}">
      <dgm:prSet/>
      <dgm:spPr/>
    </dgm:pt>
    <dgm:pt modelId="{241F167F-04F7-4AC0-BFFD-3D3BB16EF921}" type="sibTrans" cxnId="{F441CFFA-65D7-446C-9026-11E82687E1EF}">
      <dgm:prSet/>
      <dgm:spPr/>
    </dgm:pt>
    <dgm:pt modelId="{0CF794FD-C1E5-4BF8-BC58-4E8702511AD1}">
      <dgm:prSet phldr="0"/>
      <dgm:spPr/>
      <dgm:t>
        <a:bodyPr/>
        <a:lstStyle/>
        <a:p>
          <a:pPr algn="l"/>
          <a:r>
            <a:rPr lang="en-US" altLang="zh-CN">
              <a:latin typeface="Arial" panose="020B0604020202090204"/>
            </a:rPr>
            <a:t>(Merry)</a:t>
          </a:r>
          <a:endParaRPr lang="en-US">
            <a:latin typeface="Arial" panose="020B0604020202090204"/>
          </a:endParaRPr>
        </a:p>
      </dgm:t>
    </dgm:pt>
    <dgm:pt modelId="{08DE484D-8526-49D7-B683-1C17736F6490}" type="parTrans" cxnId="{9DF6AC15-3921-46C9-BC0C-8C65FBCFCB84}">
      <dgm:prSet/>
      <dgm:spPr/>
    </dgm:pt>
    <dgm:pt modelId="{0E00079A-5C35-4575-983D-ED117B0ABEAA}" type="sibTrans" cxnId="{9DF6AC15-3921-46C9-BC0C-8C65FBCFCB84}">
      <dgm:prSet/>
      <dgm:spPr/>
    </dgm:pt>
    <dgm:pt modelId="{DCF1A301-DE9D-48E7-84D5-ACBA2B3ABE1B}">
      <dgm:prSet phldr="0"/>
      <dgm:spPr/>
      <dgm:t>
        <a:bodyPr/>
        <a:lstStyle/>
        <a:p>
          <a:pPr algn="l"/>
          <a:r>
            <a:rPr lang="en-US" altLang="zh-CN">
              <a:latin typeface="Arial" panose="020B0604020202090204"/>
            </a:rPr>
            <a:t>Sam</a:t>
          </a:r>
          <a:endParaRPr lang="en-US">
            <a:latin typeface="Arial" panose="020B0604020202090204"/>
          </a:endParaRPr>
        </a:p>
      </dgm:t>
    </dgm:pt>
    <dgm:pt modelId="{3C42E24B-A745-4491-9E29-A5643124DD3B}" type="parTrans" cxnId="{350D3BD1-6425-4B4C-B38F-4A9DDA8262D8}">
      <dgm:prSet/>
      <dgm:spPr/>
    </dgm:pt>
    <dgm:pt modelId="{0FCF4F47-3474-4C3A-B421-D94568D5A52F}" type="sibTrans" cxnId="{350D3BD1-6425-4B4C-B38F-4A9DDA8262D8}">
      <dgm:prSet/>
      <dgm:spPr/>
    </dgm:pt>
    <dgm:pt modelId="{9BA91AAB-0F09-4742-86A5-842AF4EFAD9B}">
      <dgm:prSet phldr="0"/>
      <dgm:spPr/>
      <dgm:t>
        <a:bodyPr/>
        <a:lstStyle/>
        <a:p>
          <a:pPr algn="l"/>
          <a:r>
            <a:rPr lang="en-US" altLang="zh-CN">
              <a:latin typeface="Arial" panose="020B0604020202090204"/>
            </a:rPr>
            <a:t>Peregrin</a:t>
          </a:r>
          <a:r>
            <a:rPr lang="zh-CN" altLang="en-US">
              <a:latin typeface="Arial" panose="020B0604020202090204"/>
            </a:rPr>
            <a:t> </a:t>
          </a:r>
          <a:r>
            <a:rPr lang="en-US" altLang="zh-CN">
              <a:latin typeface="Arial" panose="020B0604020202090204"/>
            </a:rPr>
            <a:t>Took</a:t>
          </a:r>
          <a:r>
            <a:rPr lang="zh-CN" altLang="en-US">
              <a:latin typeface="Arial" panose="020B0604020202090204"/>
            </a:rPr>
            <a:t> </a:t>
          </a:r>
          <a:r>
            <a:rPr lang="en-US" altLang="zh-CN">
              <a:latin typeface="Arial" panose="020B0604020202090204"/>
            </a:rPr>
            <a:t>(Pippin)</a:t>
          </a:r>
          <a:endParaRPr lang="en-US">
            <a:latin typeface="Arial" panose="020B0604020202090204"/>
          </a:endParaRPr>
        </a:p>
      </dgm:t>
    </dgm:pt>
    <dgm:pt modelId="{073FB90F-A2FB-4A00-8B91-BEC04A0DE22F}" type="parTrans" cxnId="{2CAB9E8D-4374-4F15-8DF1-07911D9B3F9F}">
      <dgm:prSet/>
      <dgm:spPr/>
    </dgm:pt>
    <dgm:pt modelId="{885A99E6-8A71-4143-84E5-C8A3A9DB2F48}" type="sibTrans" cxnId="{2CAB9E8D-4374-4F15-8DF1-07911D9B3F9F}">
      <dgm:prSet/>
      <dgm:spPr/>
    </dgm:pt>
    <dgm:pt modelId="{724999F4-284C-4722-922F-FB93D88C5E44}">
      <dgm:prSet phldr="0"/>
      <dgm:spPr/>
      <dgm:t>
        <a:bodyPr/>
        <a:lstStyle/>
        <a:p>
          <a:pPr algn="l" rtl="0"/>
          <a:r>
            <a:rPr lang="en-US" altLang="zh-CN" b="1">
              <a:latin typeface="Arial" panose="020B0604020202090204"/>
            </a:rPr>
            <a:t>Community</a:t>
          </a:r>
          <a:r>
            <a:rPr lang="zh-CN" altLang="en-US" b="1">
              <a:latin typeface="Arial" panose="020B0604020202090204"/>
            </a:rPr>
            <a:t> </a:t>
          </a:r>
          <a:r>
            <a:rPr lang="en-US" altLang="zh-CN" b="1">
              <a:latin typeface="Arial" panose="020B0604020202090204"/>
            </a:rPr>
            <a:t>1:</a:t>
          </a:r>
          <a:endParaRPr lang="en-US">
            <a:latin typeface="Arial" panose="020B0604020202090204"/>
          </a:endParaRPr>
        </a:p>
      </dgm:t>
    </dgm:pt>
    <dgm:pt modelId="{9A3865DC-6279-469F-B45F-56561DB76A9A}" type="parTrans" cxnId="{DCB70009-D71B-427A-9EF9-426778CEEB57}">
      <dgm:prSet/>
      <dgm:spPr/>
    </dgm:pt>
    <dgm:pt modelId="{901554AB-1FDB-41A7-B969-75D475705912}" type="sibTrans" cxnId="{DCB70009-D71B-427A-9EF9-426778CEEB57}">
      <dgm:prSet/>
      <dgm:spPr/>
    </dgm:pt>
    <dgm:pt modelId="{4067B752-EB5A-48A7-8448-A3CA4B5A7BF8}">
      <dgm:prSet phldr="0"/>
      <dgm:spPr/>
      <dgm:t>
        <a:bodyPr/>
        <a:lstStyle/>
        <a:p>
          <a:pPr algn="l"/>
          <a:r>
            <a:rPr lang="en-US" altLang="zh-CN">
              <a:latin typeface="Arial" panose="020B0604020202090204"/>
            </a:rPr>
            <a:t>Saruman</a:t>
          </a:r>
          <a:endParaRPr lang="zh-CN" altLang="en-US">
            <a:latin typeface="Arial" panose="020B0604020202090204"/>
          </a:endParaRPr>
        </a:p>
      </dgm:t>
    </dgm:pt>
    <dgm:pt modelId="{D422D1ED-1AFE-4BA3-B49F-62F6C4D25BAC}" type="parTrans" cxnId="{36F27E91-339A-44F3-9A73-F3B2ABDE3C34}">
      <dgm:prSet/>
      <dgm:spPr/>
    </dgm:pt>
    <dgm:pt modelId="{63D08F09-4E73-4393-9D64-D076C13B31E4}" type="sibTrans" cxnId="{36F27E91-339A-44F3-9A73-F3B2ABDE3C34}">
      <dgm:prSet/>
      <dgm:spPr/>
    </dgm:pt>
    <dgm:pt modelId="{3C18796E-8E4C-4AE0-AA76-2D1CAB965A91}">
      <dgm:prSet phldr="0"/>
      <dgm:spPr/>
      <dgm:t>
        <a:bodyPr/>
        <a:lstStyle/>
        <a:p>
          <a:pPr algn="l"/>
          <a:r>
            <a:rPr lang="en-US" altLang="zh-CN">
              <a:latin typeface="Arial" panose="020B0604020202090204"/>
            </a:rPr>
            <a:t>Treebeard</a:t>
          </a:r>
          <a:endParaRPr lang="en-US">
            <a:latin typeface="Arial" panose="020B0604020202090204"/>
          </a:endParaRPr>
        </a:p>
      </dgm:t>
    </dgm:pt>
    <dgm:pt modelId="{3A0D7322-D9CF-4F58-A896-71049B25745A}" type="parTrans" cxnId="{4829A564-42B5-4DD1-842E-9467BDBD44D2}">
      <dgm:prSet/>
      <dgm:spPr/>
    </dgm:pt>
    <dgm:pt modelId="{00ED3CB5-F852-4CB3-9C24-9A79360A44E5}" type="sibTrans" cxnId="{4829A564-42B5-4DD1-842E-9467BDBD44D2}">
      <dgm:prSet/>
      <dgm:spPr/>
    </dgm:pt>
    <dgm:pt modelId="{12F74F46-92B2-41FE-9763-51CE2C6DCFB3}">
      <dgm:prSet phldr="0"/>
      <dgm:spPr/>
      <dgm:t>
        <a:bodyPr/>
        <a:lstStyle/>
        <a:p>
          <a:pPr algn="l"/>
          <a:r>
            <a:rPr lang="en-US" altLang="zh-CN">
              <a:latin typeface="Arial" panose="020B0604020202090204"/>
            </a:rPr>
            <a:t>Eomer</a:t>
          </a:r>
          <a:endParaRPr lang="en-US">
            <a:latin typeface="Arial" panose="020B0604020202090204"/>
          </a:endParaRPr>
        </a:p>
      </dgm:t>
    </dgm:pt>
    <dgm:pt modelId="{E0C810CA-43ED-477F-9B8A-EC3E956C17A9}" type="parTrans" cxnId="{F889553F-47D4-4225-80E5-6569C37F0400}">
      <dgm:prSet/>
      <dgm:spPr/>
    </dgm:pt>
    <dgm:pt modelId="{D3F1E313-42B7-4A22-B252-BA57378CC8B5}" type="sibTrans" cxnId="{F889553F-47D4-4225-80E5-6569C37F0400}">
      <dgm:prSet/>
      <dgm:spPr/>
    </dgm:pt>
    <dgm:pt modelId="{C84DA6CE-244A-4E85-99C2-C242FDB01F25}">
      <dgm:prSet phldr="0"/>
      <dgm:spPr/>
      <dgm:t>
        <a:bodyPr/>
        <a:lstStyle/>
        <a:p>
          <a:pPr algn="l"/>
          <a:r>
            <a:rPr lang="en-US" altLang="zh-CN">
              <a:latin typeface="Arial" panose="020B0604020202090204"/>
            </a:rPr>
            <a:t>Theoden</a:t>
          </a:r>
          <a:endParaRPr lang="en-US">
            <a:latin typeface="Arial" panose="020B0604020202090204"/>
          </a:endParaRPr>
        </a:p>
      </dgm:t>
    </dgm:pt>
    <dgm:pt modelId="{9A5F9354-6EAC-402A-B386-230C3628EACF}" type="parTrans" cxnId="{AB5FE91E-7DD3-445A-9075-D21942AC856C}">
      <dgm:prSet/>
      <dgm:spPr/>
    </dgm:pt>
    <dgm:pt modelId="{B8206FCC-1320-4A9F-AC19-5986F3CA1168}" type="sibTrans" cxnId="{AB5FE91E-7DD3-445A-9075-D21942AC856C}">
      <dgm:prSet/>
      <dgm:spPr/>
    </dgm:pt>
    <dgm:pt modelId="{09A60196-1ABB-40B5-A6C0-84C65691A7D7}">
      <dgm:prSet phldr="0"/>
      <dgm:spPr/>
      <dgm:t>
        <a:bodyPr/>
        <a:lstStyle/>
        <a:p>
          <a:pPr algn="l"/>
          <a:r>
            <a:rPr lang="en-US" altLang="zh-CN">
              <a:latin typeface="Arial" panose="020B0604020202090204"/>
            </a:rPr>
            <a:t>Eowyn</a:t>
          </a:r>
          <a:endParaRPr lang="en-US">
            <a:latin typeface="Arial" panose="020B0604020202090204"/>
          </a:endParaRPr>
        </a:p>
      </dgm:t>
    </dgm:pt>
    <dgm:pt modelId="{DFAED8DD-E103-41C1-8B69-F627CB1159A7}" type="parTrans" cxnId="{40266C5C-E743-4C34-B6A9-302339EA96E3}">
      <dgm:prSet/>
      <dgm:spPr/>
    </dgm:pt>
    <dgm:pt modelId="{76FFC4DA-9A40-4F15-8A76-0D6DD5D28161}" type="sibTrans" cxnId="{40266C5C-E743-4C34-B6A9-302339EA96E3}">
      <dgm:prSet/>
      <dgm:spPr/>
    </dgm:pt>
    <dgm:pt modelId="{C5596BE3-D437-46A1-BB0C-E62529C35D95}">
      <dgm:prSet phldr="0"/>
      <dgm:spPr/>
      <dgm:t>
        <a:bodyPr/>
        <a:lstStyle/>
        <a:p>
          <a:pPr algn="l" rtl="0"/>
          <a:r>
            <a:rPr lang="en-US" altLang="zh-CN" b="1">
              <a:latin typeface="Arial" panose="020B0604020202090204"/>
            </a:rPr>
            <a:t>Community</a:t>
          </a:r>
          <a:r>
            <a:rPr lang="zh-CN" altLang="en-US" b="1">
              <a:latin typeface="Arial" panose="020B0604020202090204"/>
            </a:rPr>
            <a:t> </a:t>
          </a:r>
          <a:r>
            <a:rPr lang="en-US" altLang="zh-CN" b="1">
              <a:latin typeface="Arial" panose="020B0604020202090204"/>
            </a:rPr>
            <a:t>2:</a:t>
          </a:r>
          <a:endParaRPr lang="en-US">
            <a:latin typeface="Arial" panose="020B0604020202090204"/>
          </a:endParaRPr>
        </a:p>
      </dgm:t>
    </dgm:pt>
    <dgm:pt modelId="{4C5B1900-3BDD-465E-9829-05ADECDCA0FF}" type="parTrans" cxnId="{93CD24C7-177B-436D-B7CD-825B85C33547}">
      <dgm:prSet/>
      <dgm:spPr/>
    </dgm:pt>
    <dgm:pt modelId="{232A9B99-1888-48B6-820D-41DBFCEC1F46}" type="sibTrans" cxnId="{93CD24C7-177B-436D-B7CD-825B85C33547}">
      <dgm:prSet/>
      <dgm:spPr/>
    </dgm:pt>
    <dgm:pt modelId="{217254BB-A1A5-4470-9583-77EB8F764DA4}">
      <dgm:prSet phldr="0"/>
      <dgm:spPr/>
      <dgm:t>
        <a:bodyPr/>
        <a:lstStyle/>
        <a:p>
          <a:pPr algn="l"/>
          <a:r>
            <a:rPr lang="en-US" altLang="zh-CN">
              <a:latin typeface="Arial" panose="020B0604020202090204"/>
            </a:rPr>
            <a:t>Faramir</a:t>
          </a:r>
          <a:endParaRPr lang="zh-CN" altLang="en-US">
            <a:latin typeface="Arial" panose="020B0604020202090204"/>
          </a:endParaRPr>
        </a:p>
      </dgm:t>
    </dgm:pt>
    <dgm:pt modelId="{1BD5B3BF-C759-41DE-A4EE-F02C6315DABB}" type="parTrans" cxnId="{FD1F8057-C2B9-42A6-B32F-B93AC878EFDB}">
      <dgm:prSet/>
      <dgm:spPr/>
    </dgm:pt>
    <dgm:pt modelId="{E60AFCAD-1BD1-44A7-88B5-CE5FF03ABB69}" type="sibTrans" cxnId="{FD1F8057-C2B9-42A6-B32F-B93AC878EFDB}">
      <dgm:prSet/>
      <dgm:spPr/>
    </dgm:pt>
    <dgm:pt modelId="{31B9258E-3E96-4F8C-95B6-9ADF7DEF0675}">
      <dgm:prSet phldr="0"/>
      <dgm:spPr/>
      <dgm:t>
        <a:bodyPr/>
        <a:lstStyle/>
        <a:p>
          <a:pPr algn="l"/>
          <a:r>
            <a:rPr lang="en-US" altLang="zh-CN">
              <a:latin typeface="Arial" panose="020B0604020202090204"/>
            </a:rPr>
            <a:t>Galadriel</a:t>
          </a:r>
          <a:endParaRPr lang="en-US">
            <a:latin typeface="Arial" panose="020B0604020202090204"/>
          </a:endParaRPr>
        </a:p>
      </dgm:t>
    </dgm:pt>
    <dgm:pt modelId="{DB6028DF-24CF-425B-A737-18C33098A3F5}" type="parTrans" cxnId="{DB70B96B-C650-493F-B59D-66406681558F}">
      <dgm:prSet/>
      <dgm:spPr/>
    </dgm:pt>
    <dgm:pt modelId="{85DB1650-4B6A-4C81-8C83-136B9CC07E5C}" type="sibTrans" cxnId="{DB70B96B-C650-493F-B59D-66406681558F}">
      <dgm:prSet/>
      <dgm:spPr/>
    </dgm:pt>
    <dgm:pt modelId="{8DE56F98-1D91-4BA6-8361-A21C184B8625}">
      <dgm:prSet phldr="0"/>
      <dgm:spPr/>
      <dgm:t>
        <a:bodyPr/>
        <a:lstStyle/>
        <a:p>
          <a:pPr algn="l"/>
          <a:r>
            <a:rPr lang="en-US" altLang="zh-CN">
              <a:latin typeface="Arial" panose="020B0604020202090204"/>
            </a:rPr>
            <a:t>Gollum</a:t>
          </a:r>
          <a:endParaRPr lang="en-US">
            <a:latin typeface="Arial" panose="020B0604020202090204"/>
          </a:endParaRPr>
        </a:p>
      </dgm:t>
    </dgm:pt>
    <dgm:pt modelId="{761AADA8-8ED3-44C3-8C28-BC837CCD31F6}" type="parTrans" cxnId="{6731DBF9-AFF6-41BF-826B-31A3FFDA125B}">
      <dgm:prSet/>
      <dgm:spPr/>
    </dgm:pt>
    <dgm:pt modelId="{03A855E8-5EBF-43B3-956D-670B99D8C635}" type="sibTrans" cxnId="{6731DBF9-AFF6-41BF-826B-31A3FFDA125B}">
      <dgm:prSet/>
      <dgm:spPr/>
    </dgm:pt>
    <dgm:pt modelId="{14E046F3-4F0A-47FE-89C8-5BB0F03CFC1A}">
      <dgm:prSet phldr="0"/>
      <dgm:spPr/>
      <dgm:t>
        <a:bodyPr/>
        <a:lstStyle/>
        <a:p>
          <a:pPr algn="l"/>
          <a:r>
            <a:rPr lang="en-US" altLang="zh-CN">
              <a:latin typeface="Arial" panose="020B0604020202090204"/>
            </a:rPr>
            <a:t>Sauron</a:t>
          </a:r>
          <a:endParaRPr lang="en-US">
            <a:latin typeface="Arial" panose="020B0604020202090204"/>
          </a:endParaRPr>
        </a:p>
      </dgm:t>
    </dgm:pt>
    <dgm:pt modelId="{67945AA9-96D0-46D8-92E8-93E8051E72FB}" type="parTrans" cxnId="{17CE0409-1C1E-4368-B05B-D2710A1FCAC0}">
      <dgm:prSet/>
      <dgm:spPr/>
    </dgm:pt>
    <dgm:pt modelId="{790186F3-853E-455C-9A30-70B3CB96FDF6}" type="sibTrans" cxnId="{17CE0409-1C1E-4368-B05B-D2710A1FCAC0}">
      <dgm:prSet/>
      <dgm:spPr/>
    </dgm:pt>
    <dgm:pt modelId="{49755CBA-A082-45F3-B9B1-8B1D159A6ADE}">
      <dgm:prSet phldr="0"/>
      <dgm:spPr/>
      <dgm:t>
        <a:bodyPr/>
        <a:lstStyle/>
        <a:p>
          <a:pPr algn="l"/>
          <a:r>
            <a:rPr lang="en-US" altLang="zh-CN">
              <a:latin typeface="Arial" panose="020B0604020202090204"/>
            </a:rPr>
            <a:t>Hamfast</a:t>
          </a:r>
          <a:r>
            <a:rPr lang="zh-CN" altLang="en-US">
              <a:latin typeface="Arial" panose="020B0604020202090204"/>
            </a:rPr>
            <a:t> </a:t>
          </a:r>
          <a:r>
            <a:rPr lang="en-US" altLang="zh-CN">
              <a:latin typeface="Arial" panose="020B0604020202090204"/>
            </a:rPr>
            <a:t>Gamgee</a:t>
          </a:r>
          <a:endParaRPr lang="en-US">
            <a:latin typeface="Arial" panose="020B0604020202090204"/>
          </a:endParaRPr>
        </a:p>
      </dgm:t>
    </dgm:pt>
    <dgm:pt modelId="{9BC5B3FE-7A21-4146-8261-229DC4D6E0BC}" type="parTrans" cxnId="{54AC0B9C-B93F-49CB-A42C-7DA9EE76B1D7}">
      <dgm:prSet/>
      <dgm:spPr/>
    </dgm:pt>
    <dgm:pt modelId="{40788EA0-0409-4976-9B70-7FAA3971B5FB}" type="sibTrans" cxnId="{54AC0B9C-B93F-49CB-A42C-7DA9EE76B1D7}">
      <dgm:prSet/>
      <dgm:spPr/>
    </dgm:pt>
    <dgm:pt modelId="{D7A527E7-3F80-42F0-93D9-052573FE42B5}">
      <dgm:prSet phldr="0"/>
      <dgm:spPr/>
      <dgm:t>
        <a:bodyPr/>
        <a:lstStyle/>
        <a:p>
          <a:pPr algn="l"/>
          <a:r>
            <a:rPr lang="en-US" altLang="zh-CN">
              <a:latin typeface="Arial" panose="020B0604020202090204"/>
            </a:rPr>
            <a:t>Denethor</a:t>
          </a:r>
          <a:endParaRPr lang="en-US">
            <a:latin typeface="Arial" panose="020B0604020202090204"/>
          </a:endParaRPr>
        </a:p>
      </dgm:t>
    </dgm:pt>
    <dgm:pt modelId="{28DE29C3-777F-4BFC-9454-B6C9ED048296}" type="parTrans" cxnId="{72E045CD-A7BB-4E6B-9705-070649CADD85}">
      <dgm:prSet/>
      <dgm:spPr/>
    </dgm:pt>
    <dgm:pt modelId="{0F9E16EE-E46F-43D3-B5C3-42E03890B6CE}" type="sibTrans" cxnId="{72E045CD-A7BB-4E6B-9705-070649CADD85}">
      <dgm:prSet/>
      <dgm:spPr/>
    </dgm:pt>
    <dgm:pt modelId="{884C8946-9B40-442A-A0A5-5EEBBF853C02}">
      <dgm:prSet phldr="0"/>
      <dgm:spPr/>
      <dgm:t>
        <a:bodyPr/>
        <a:lstStyle/>
        <a:p>
          <a:pPr algn="l" rtl="0"/>
          <a:r>
            <a:rPr lang="zh-CN" b="1">
              <a:latin typeface="Arial" panose="020B0604020202090204"/>
            </a:rPr>
            <a:t>Community 3:</a:t>
          </a:r>
          <a:endParaRPr lang="en-US" altLang="zh-CN">
            <a:latin typeface="Arial" panose="020B0604020202090204"/>
          </a:endParaRPr>
        </a:p>
      </dgm:t>
    </dgm:pt>
    <dgm:pt modelId="{33E80774-E6D0-479D-A5AC-4C81B4DE86E6}" type="parTrans" cxnId="{E478C4A5-BDF3-4C57-9821-6D746AE95FE8}">
      <dgm:prSet/>
      <dgm:spPr/>
    </dgm:pt>
    <dgm:pt modelId="{FDF6B6D9-F6AA-462A-BDEB-E9E7F4DE4ADA}" type="sibTrans" cxnId="{E478C4A5-BDF3-4C57-9821-6D746AE95FE8}">
      <dgm:prSet/>
      <dgm:spPr/>
    </dgm:pt>
    <dgm:pt modelId="{2BDDF75C-8E0B-48A1-AAD2-0C6A49EFA6F3}">
      <dgm:prSet phldr="0"/>
      <dgm:spPr/>
      <dgm:t>
        <a:bodyPr/>
        <a:lstStyle/>
        <a:p>
          <a:pPr algn="l"/>
          <a:r>
            <a:rPr lang="en-US" altLang="zh-CN">
              <a:latin typeface="Arial" panose="020B0604020202090204"/>
            </a:rPr>
            <a:t>Aragorn</a:t>
          </a:r>
          <a:endParaRPr lang="zh-CN" altLang="en-US">
            <a:latin typeface="Arial" panose="020B0604020202090204"/>
          </a:endParaRPr>
        </a:p>
      </dgm:t>
    </dgm:pt>
    <dgm:pt modelId="{20177D89-D2BB-4AC3-9BB8-9A743C6CE876}" type="parTrans" cxnId="{4A6CC884-F084-4581-A020-0B70E1BD44CC}">
      <dgm:prSet/>
      <dgm:spPr/>
    </dgm:pt>
    <dgm:pt modelId="{98B2F283-F68D-421D-B9A5-563476CDDA79}" type="sibTrans" cxnId="{4A6CC884-F084-4581-A020-0B70E1BD44CC}">
      <dgm:prSet/>
      <dgm:spPr/>
    </dgm:pt>
    <dgm:pt modelId="{B9AA137E-DE97-4E54-887E-B2E501BF52D7}">
      <dgm:prSet phldr="0"/>
      <dgm:spPr/>
      <dgm:t>
        <a:bodyPr/>
        <a:lstStyle/>
        <a:p>
          <a:pPr algn="l"/>
          <a:r>
            <a:rPr lang="en-US" altLang="zh-CN">
              <a:latin typeface="Arial" panose="020B0604020202090204"/>
            </a:rPr>
            <a:t>Arwen</a:t>
          </a:r>
          <a:endParaRPr lang="zh-CN" altLang="en-US">
            <a:latin typeface="Arial" panose="020B0604020202090204"/>
          </a:endParaRPr>
        </a:p>
      </dgm:t>
    </dgm:pt>
    <dgm:pt modelId="{519DD07C-5DB3-47B6-8765-2700C47C3C9D}" type="parTrans" cxnId="{52523F2A-6413-4223-A1D4-41816183C407}">
      <dgm:prSet/>
      <dgm:spPr/>
    </dgm:pt>
    <dgm:pt modelId="{9C7D37FC-DAD0-40FA-ACA4-1B92E7E34099}" type="sibTrans" cxnId="{52523F2A-6413-4223-A1D4-41816183C407}">
      <dgm:prSet/>
      <dgm:spPr/>
    </dgm:pt>
    <dgm:pt modelId="{D17424F0-585B-4643-B55D-F21825435381}">
      <dgm:prSet phldr="0"/>
      <dgm:spPr/>
      <dgm:t>
        <a:bodyPr/>
        <a:lstStyle/>
        <a:p>
          <a:pPr algn="l"/>
          <a:r>
            <a:rPr lang="zh-CN">
              <a:latin typeface="Arial" panose="020B0604020202090204"/>
            </a:rPr>
            <a:t>Elrond</a:t>
          </a:r>
          <a:endParaRPr lang="en-US" altLang="zh-CN">
            <a:latin typeface="Arial" panose="020B0604020202090204"/>
          </a:endParaRPr>
        </a:p>
      </dgm:t>
    </dgm:pt>
    <dgm:pt modelId="{ECE469E2-5588-44F2-80C6-FD8B55F4699A}" type="parTrans" cxnId="{6C15B439-AD01-48AC-99B7-4E97CCC75790}">
      <dgm:prSet/>
      <dgm:spPr/>
    </dgm:pt>
    <dgm:pt modelId="{4963F7E7-CB68-4FB8-9B91-8F1B4C2E20DB}" type="sibTrans" cxnId="{6C15B439-AD01-48AC-99B7-4E97CCC75790}">
      <dgm:prSet/>
      <dgm:spPr/>
    </dgm:pt>
    <dgm:pt modelId="{0F86A54F-831F-4427-9B03-A2575ABF00D3}">
      <dgm:prSet phldr="0"/>
      <dgm:spPr/>
      <dgm:t>
        <a:bodyPr/>
        <a:lstStyle/>
        <a:p>
          <a:pPr algn="l"/>
          <a:r>
            <a:rPr lang="zh-CN">
              <a:latin typeface="Arial" panose="020B0604020202090204"/>
            </a:rPr>
            <a:t>Gimli</a:t>
          </a:r>
          <a:endParaRPr lang="en-US" altLang="zh-CN">
            <a:latin typeface="Arial" panose="020B0604020202090204"/>
          </a:endParaRPr>
        </a:p>
      </dgm:t>
    </dgm:pt>
    <dgm:pt modelId="{0FCB48B5-AF85-4459-A841-C4ED2A5F26C7}" type="parTrans" cxnId="{95949BC5-52AD-42EA-B68D-F727FA600B8C}">
      <dgm:prSet/>
      <dgm:spPr/>
    </dgm:pt>
    <dgm:pt modelId="{1F05F429-2149-43E6-BF8F-4A7A4838CA43}" type="sibTrans" cxnId="{95949BC5-52AD-42EA-B68D-F727FA600B8C}">
      <dgm:prSet/>
      <dgm:spPr/>
    </dgm:pt>
    <dgm:pt modelId="{91841650-EA1B-48D0-9374-268F914DE798}">
      <dgm:prSet phldr="0"/>
      <dgm:spPr/>
      <dgm:t>
        <a:bodyPr/>
        <a:lstStyle/>
        <a:p>
          <a:pPr algn="l"/>
          <a:r>
            <a:rPr lang="zh-CN">
              <a:latin typeface="Arial" panose="020B0604020202090204"/>
            </a:rPr>
            <a:t>Legolas</a:t>
          </a:r>
          <a:endParaRPr lang="en-US" altLang="zh-CN">
            <a:latin typeface="Arial" panose="020B0604020202090204"/>
          </a:endParaRPr>
        </a:p>
      </dgm:t>
    </dgm:pt>
    <dgm:pt modelId="{CA38F8AD-3809-40B4-A70A-2862A416EFEC}" type="parTrans" cxnId="{643C6530-D2E0-4C5E-88F5-82CF1FF8554F}">
      <dgm:prSet/>
      <dgm:spPr/>
    </dgm:pt>
    <dgm:pt modelId="{F088EF2D-A994-4D00-833F-4C1927EED02C}" type="sibTrans" cxnId="{643C6530-D2E0-4C5E-88F5-82CF1FF8554F}">
      <dgm:prSet/>
      <dgm:spPr/>
    </dgm:pt>
    <dgm:pt modelId="{D6D08196-66E1-4D5D-8A56-410B66D5666F}">
      <dgm:prSet phldr="0"/>
      <dgm:spPr/>
      <dgm:t>
        <a:bodyPr/>
        <a:lstStyle/>
        <a:p>
          <a:pPr algn="l"/>
          <a:r>
            <a:rPr lang="zh-CN">
              <a:latin typeface="Arial" panose="020B0604020202090204"/>
            </a:rPr>
            <a:t>Boromir</a:t>
          </a:r>
          <a:endParaRPr lang="en-US" altLang="zh-CN">
            <a:latin typeface="Arial" panose="020B0604020202090204"/>
          </a:endParaRPr>
        </a:p>
      </dgm:t>
    </dgm:pt>
    <dgm:pt modelId="{50A19B01-DAA0-43E0-B6C0-B5BD315CB8BA}" type="parTrans" cxnId="{FF44B605-AD02-4748-804E-3FBA75D554FD}">
      <dgm:prSet/>
      <dgm:spPr/>
    </dgm:pt>
    <dgm:pt modelId="{A05B54BF-F5FC-4A06-81CB-9D88943D72DA}" type="sibTrans" cxnId="{FF44B605-AD02-4748-804E-3FBA75D554FD}">
      <dgm:prSet/>
      <dgm:spPr/>
    </dgm:pt>
    <dgm:pt modelId="{62B24A8F-45A1-4FEC-9EA6-FD08BDC0D62C}" type="pres">
      <dgm:prSet presAssocID="{14FF5673-2C67-4798-B668-D4BD29D9940D}" presName="Name0" presStyleCnt="0">
        <dgm:presLayoutVars>
          <dgm:dir/>
          <dgm:animLvl val="lvl"/>
          <dgm:resizeHandles val="exact"/>
        </dgm:presLayoutVars>
      </dgm:prSet>
      <dgm:spPr/>
    </dgm:pt>
    <dgm:pt modelId="{D4A55FE2-027B-4FF9-8F00-3FBC81735D04}" type="pres">
      <dgm:prSet presAssocID="{7091B879-3B6C-4230-A58B-63692BAAC567}" presName="composite" presStyleCnt="0"/>
      <dgm:spPr/>
    </dgm:pt>
    <dgm:pt modelId="{9C36474F-B28D-44B5-B5CD-074137A56AD2}" type="pres">
      <dgm:prSet presAssocID="{7091B879-3B6C-4230-A58B-63692BAAC567}" presName="parTx" presStyleLbl="alignNode1" presStyleIdx="0" presStyleCnt="4">
        <dgm:presLayoutVars>
          <dgm:chMax val="0"/>
          <dgm:chPref val="0"/>
          <dgm:bulletEnabled val="1"/>
        </dgm:presLayoutVars>
      </dgm:prSet>
      <dgm:spPr/>
    </dgm:pt>
    <dgm:pt modelId="{4617E8C6-BBAF-4594-A225-E570875F03E9}" type="pres">
      <dgm:prSet presAssocID="{7091B879-3B6C-4230-A58B-63692BAAC567}" presName="desTx" presStyleLbl="alignAccFollowNode1" presStyleIdx="0" presStyleCnt="4">
        <dgm:presLayoutVars>
          <dgm:bulletEnabled val="1"/>
        </dgm:presLayoutVars>
      </dgm:prSet>
      <dgm:spPr/>
    </dgm:pt>
    <dgm:pt modelId="{7D09DA32-995F-4D8A-8BFA-B2AC16E7811D}" type="pres">
      <dgm:prSet presAssocID="{E211BD6D-C62E-4BB4-9251-41F2DE645B89}" presName="space" presStyleCnt="0"/>
      <dgm:spPr/>
    </dgm:pt>
    <dgm:pt modelId="{407B9576-3852-433C-BD35-D7262431F592}" type="pres">
      <dgm:prSet presAssocID="{724999F4-284C-4722-922F-FB93D88C5E44}" presName="composite" presStyleCnt="0"/>
      <dgm:spPr/>
    </dgm:pt>
    <dgm:pt modelId="{6FFC9BEE-904D-40AD-8A71-72A2DA7B9ABD}" type="pres">
      <dgm:prSet presAssocID="{724999F4-284C-4722-922F-FB93D88C5E44}" presName="parTx" presStyleLbl="alignNode1" presStyleIdx="1" presStyleCnt="4">
        <dgm:presLayoutVars>
          <dgm:chMax val="0"/>
          <dgm:chPref val="0"/>
          <dgm:bulletEnabled val="1"/>
        </dgm:presLayoutVars>
      </dgm:prSet>
      <dgm:spPr/>
    </dgm:pt>
    <dgm:pt modelId="{98641189-EB24-42DC-9C1A-12CBFA59A522}" type="pres">
      <dgm:prSet presAssocID="{724999F4-284C-4722-922F-FB93D88C5E44}" presName="desTx" presStyleLbl="alignAccFollowNode1" presStyleIdx="1" presStyleCnt="4">
        <dgm:presLayoutVars>
          <dgm:bulletEnabled val="1"/>
        </dgm:presLayoutVars>
      </dgm:prSet>
      <dgm:spPr/>
    </dgm:pt>
    <dgm:pt modelId="{A5637FA1-2E72-49D0-8E0B-5A33CAA7D008}" type="pres">
      <dgm:prSet presAssocID="{901554AB-1FDB-41A7-B969-75D475705912}" presName="space" presStyleCnt="0"/>
      <dgm:spPr/>
    </dgm:pt>
    <dgm:pt modelId="{CE17ABAB-EC18-4E73-BAE6-EF0B3AF360B2}" type="pres">
      <dgm:prSet presAssocID="{C5596BE3-D437-46A1-BB0C-E62529C35D95}" presName="composite" presStyleCnt="0"/>
      <dgm:spPr/>
    </dgm:pt>
    <dgm:pt modelId="{6E0FFF02-0A93-4F88-9FF2-48C85CF6901D}" type="pres">
      <dgm:prSet presAssocID="{C5596BE3-D437-46A1-BB0C-E62529C35D95}" presName="parTx" presStyleLbl="alignNode1" presStyleIdx="2" presStyleCnt="4">
        <dgm:presLayoutVars>
          <dgm:chMax val="0"/>
          <dgm:chPref val="0"/>
          <dgm:bulletEnabled val="1"/>
        </dgm:presLayoutVars>
      </dgm:prSet>
      <dgm:spPr/>
    </dgm:pt>
    <dgm:pt modelId="{623BC50D-3F3C-4154-8E6A-540CD7708DE9}" type="pres">
      <dgm:prSet presAssocID="{C5596BE3-D437-46A1-BB0C-E62529C35D95}" presName="desTx" presStyleLbl="alignAccFollowNode1" presStyleIdx="2" presStyleCnt="4">
        <dgm:presLayoutVars>
          <dgm:bulletEnabled val="1"/>
        </dgm:presLayoutVars>
      </dgm:prSet>
      <dgm:spPr/>
    </dgm:pt>
    <dgm:pt modelId="{B1B57A05-32A8-4AE3-973D-C138A1AC8F89}" type="pres">
      <dgm:prSet presAssocID="{232A9B99-1888-48B6-820D-41DBFCEC1F46}" presName="space" presStyleCnt="0"/>
      <dgm:spPr/>
    </dgm:pt>
    <dgm:pt modelId="{7FEAFEBF-8D91-4C1C-A474-8D88CA0DD3C6}" type="pres">
      <dgm:prSet presAssocID="{884C8946-9B40-442A-A0A5-5EEBBF853C02}" presName="composite" presStyleCnt="0"/>
      <dgm:spPr/>
    </dgm:pt>
    <dgm:pt modelId="{C303D6D8-A54A-46E6-BA9A-F9358748A1FE}" type="pres">
      <dgm:prSet presAssocID="{884C8946-9B40-442A-A0A5-5EEBBF853C02}" presName="parTx" presStyleLbl="alignNode1" presStyleIdx="3" presStyleCnt="4">
        <dgm:presLayoutVars>
          <dgm:chMax val="0"/>
          <dgm:chPref val="0"/>
          <dgm:bulletEnabled val="1"/>
        </dgm:presLayoutVars>
      </dgm:prSet>
      <dgm:spPr/>
    </dgm:pt>
    <dgm:pt modelId="{CE603213-89D7-4314-BA1A-FB7D207AD18B}" type="pres">
      <dgm:prSet presAssocID="{884C8946-9B40-442A-A0A5-5EEBBF853C02}" presName="desTx" presStyleLbl="alignAccFollowNode1" presStyleIdx="3" presStyleCnt="4">
        <dgm:presLayoutVars>
          <dgm:bulletEnabled val="1"/>
        </dgm:presLayoutVars>
      </dgm:prSet>
      <dgm:spPr/>
    </dgm:pt>
  </dgm:ptLst>
  <dgm:cxnLst>
    <dgm:cxn modelId="{D7FB1204-D093-459F-9C04-B088E43AD3B7}" srcId="{7091B879-3B6C-4230-A58B-63692BAAC567}" destId="{EA58CE2C-A561-4CFC-8543-A7E995BCD3BB}" srcOrd="0" destOrd="0" parTransId="{17A9E251-F28E-4AE7-BD27-2847935BC530}" sibTransId="{DD0C0F6E-205F-48ED-BDAC-8DEA81E66C0A}"/>
    <dgm:cxn modelId="{FF44B605-AD02-4748-804E-3FBA75D554FD}" srcId="{884C8946-9B40-442A-A0A5-5EEBBF853C02}" destId="{D6D08196-66E1-4D5D-8A56-410B66D5666F}" srcOrd="5" destOrd="0" parTransId="{50A19B01-DAA0-43E0-B6C0-B5BD315CB8BA}" sibTransId="{A05B54BF-F5FC-4A06-81CB-9D88943D72DA}"/>
    <dgm:cxn modelId="{DCB70009-D71B-427A-9EF9-426778CEEB57}" srcId="{14FF5673-2C67-4798-B668-D4BD29D9940D}" destId="{724999F4-284C-4722-922F-FB93D88C5E44}" srcOrd="1" destOrd="0" parTransId="{9A3865DC-6279-469F-B45F-56561DB76A9A}" sibTransId="{901554AB-1FDB-41A7-B969-75D475705912}"/>
    <dgm:cxn modelId="{17CE0409-1C1E-4368-B05B-D2710A1FCAC0}" srcId="{C5596BE3-D437-46A1-BB0C-E62529C35D95}" destId="{14E046F3-4F0A-47FE-89C8-5BB0F03CFC1A}" srcOrd="3" destOrd="0" parTransId="{67945AA9-96D0-46D8-92E8-93E8051E72FB}" sibTransId="{790186F3-853E-455C-9A30-70B3CB96FDF6}"/>
    <dgm:cxn modelId="{811F9F0A-4A40-4E0E-8C05-8A530F6046E0}" type="presOf" srcId="{EA58CE2C-A561-4CFC-8543-A7E995BCD3BB}" destId="{4617E8C6-BBAF-4594-A225-E570875F03E9}" srcOrd="0" destOrd="0" presId="urn:microsoft.com/office/officeart/2005/8/layout/hList1"/>
    <dgm:cxn modelId="{ED50790D-8DC4-44D7-BDEF-527ADD627704}" type="presOf" srcId="{D6D08196-66E1-4D5D-8A56-410B66D5666F}" destId="{CE603213-89D7-4314-BA1A-FB7D207AD18B}" srcOrd="0" destOrd="5" presId="urn:microsoft.com/office/officeart/2005/8/layout/hList1"/>
    <dgm:cxn modelId="{A0E89410-F99C-4B73-97E2-0B42F0313105}" type="presOf" srcId="{0F86A54F-831F-4427-9B03-A2575ABF00D3}" destId="{CE603213-89D7-4314-BA1A-FB7D207AD18B}" srcOrd="0" destOrd="3" presId="urn:microsoft.com/office/officeart/2005/8/layout/hList1"/>
    <dgm:cxn modelId="{787FEA13-79B6-48D3-A0F0-36EF27DDE50F}" type="presOf" srcId="{12F74F46-92B2-41FE-9763-51CE2C6DCFB3}" destId="{98641189-EB24-42DC-9C1A-12CBFA59A522}" srcOrd="0" destOrd="2" presId="urn:microsoft.com/office/officeart/2005/8/layout/hList1"/>
    <dgm:cxn modelId="{616F7714-C6A8-4204-9D13-382419FB7261}" type="presOf" srcId="{09A60196-1ABB-40B5-A6C0-84C65691A7D7}" destId="{98641189-EB24-42DC-9C1A-12CBFA59A522}" srcOrd="0" destOrd="4" presId="urn:microsoft.com/office/officeart/2005/8/layout/hList1"/>
    <dgm:cxn modelId="{9DF6AC15-3921-46C9-BC0C-8C65FBCFCB84}" srcId="{7091B879-3B6C-4230-A58B-63692BAAC567}" destId="{0CF794FD-C1E5-4BF8-BC58-4E8702511AD1}" srcOrd="5" destOrd="0" parTransId="{08DE484D-8526-49D7-B683-1C17736F6490}" sibTransId="{0E00079A-5C35-4575-983D-ED117B0ABEAA}"/>
    <dgm:cxn modelId="{0B98E019-85A1-468B-8927-09CA624A167A}" srcId="{7091B879-3B6C-4230-A58B-63692BAAC567}" destId="{44A9EA08-2FEE-46D7-9DD0-95404D76DD03}" srcOrd="1" destOrd="0" parTransId="{29E50DD1-F93C-4CF6-AE7E-78D69C8550E0}" sibTransId="{090271CA-7689-433C-AB5D-61B439A7F574}"/>
    <dgm:cxn modelId="{F99BE419-7CE2-4B3F-9FBE-4887E7A8A6F2}" type="presOf" srcId="{3696EBAB-E527-4356-A7ED-4171235B666C}" destId="{98641189-EB24-42DC-9C1A-12CBFA59A522}" srcOrd="0" destOrd="5" presId="urn:microsoft.com/office/officeart/2005/8/layout/hList1"/>
    <dgm:cxn modelId="{5301F21A-CE78-4253-A141-02B89BEBBB31}" type="presOf" srcId="{DCF1A301-DE9D-48E7-84D5-ACBA2B3ABE1B}" destId="{4617E8C6-BBAF-4594-A225-E570875F03E9}" srcOrd="0" destOrd="6" presId="urn:microsoft.com/office/officeart/2005/8/layout/hList1"/>
    <dgm:cxn modelId="{AB5FE91E-7DD3-445A-9075-D21942AC856C}" srcId="{724999F4-284C-4722-922F-FB93D88C5E44}" destId="{C84DA6CE-244A-4E85-99C2-C242FDB01F25}" srcOrd="3" destOrd="0" parTransId="{9A5F9354-6EAC-402A-B386-230C3628EACF}" sibTransId="{B8206FCC-1320-4A9F-AC19-5986F3CA1168}"/>
    <dgm:cxn modelId="{B0A9C620-18E5-46A4-AB5F-3C6CCB6BF80E}" type="presOf" srcId="{884C8946-9B40-442A-A0A5-5EEBBF853C02}" destId="{C303D6D8-A54A-46E6-BA9A-F9358748A1FE}" srcOrd="0" destOrd="0" presId="urn:microsoft.com/office/officeart/2005/8/layout/hList1"/>
    <dgm:cxn modelId="{52523F2A-6413-4223-A1D4-41816183C407}" srcId="{884C8946-9B40-442A-A0A5-5EEBBF853C02}" destId="{B9AA137E-DE97-4E54-887E-B2E501BF52D7}" srcOrd="1" destOrd="0" parTransId="{519DD07C-5DB3-47B6-8765-2700C47C3C9D}" sibTransId="{9C7D37FC-DAD0-40FA-ACA4-1B92E7E34099}"/>
    <dgm:cxn modelId="{643C6530-D2E0-4C5E-88F5-82CF1FF8554F}" srcId="{884C8946-9B40-442A-A0A5-5EEBBF853C02}" destId="{91841650-EA1B-48D0-9374-268F914DE798}" srcOrd="4" destOrd="0" parTransId="{CA38F8AD-3809-40B4-A70A-2862A416EFEC}" sibTransId="{F088EF2D-A994-4D00-833F-4C1927EED02C}"/>
    <dgm:cxn modelId="{FE232E33-5942-4298-BFF4-9DD19D86E812}" srcId="{7091B879-3B6C-4230-A58B-63692BAAC567}" destId="{93825D84-A7C5-478B-9B2C-CF2F2FE2E48C}" srcOrd="3" destOrd="0" parTransId="{CA45C27C-60F6-40E4-86A2-5FE01C3CBEFC}" sibTransId="{B907E721-2875-419E-A6B4-D222C610B8BC}"/>
    <dgm:cxn modelId="{406D1536-E495-4829-9E7E-D54C09D0B32C}" type="presOf" srcId="{B9AA137E-DE97-4E54-887E-B2E501BF52D7}" destId="{CE603213-89D7-4314-BA1A-FB7D207AD18B}" srcOrd="0" destOrd="1" presId="urn:microsoft.com/office/officeart/2005/8/layout/hList1"/>
    <dgm:cxn modelId="{6C15B439-AD01-48AC-99B7-4E97CCC75790}" srcId="{884C8946-9B40-442A-A0A5-5EEBBF853C02}" destId="{D17424F0-585B-4643-B55D-F21825435381}" srcOrd="2" destOrd="0" parTransId="{ECE469E2-5588-44F2-80C6-FD8B55F4699A}" sibTransId="{4963F7E7-CB68-4FB8-9B91-8F1B4C2E20DB}"/>
    <dgm:cxn modelId="{6693313C-A266-4C64-BC1F-ED0400BCEF5C}" type="presOf" srcId="{49755CBA-A082-45F3-B9B1-8B1D159A6ADE}" destId="{623BC50D-3F3C-4154-8E6A-540CD7708DE9}" srcOrd="0" destOrd="4" presId="urn:microsoft.com/office/officeart/2005/8/layout/hList1"/>
    <dgm:cxn modelId="{02409F3D-B029-4855-B359-F79D3FDAA34F}" type="presOf" srcId="{B217C050-EB12-4682-AAC9-0EAECD8660FA}" destId="{4617E8C6-BBAF-4594-A225-E570875F03E9}" srcOrd="0" destOrd="8" presId="urn:microsoft.com/office/officeart/2005/8/layout/hList1"/>
    <dgm:cxn modelId="{15934A3F-13C1-4BED-9A0C-8B36545EB01A}" type="presOf" srcId="{14FF5673-2C67-4798-B668-D4BD29D9940D}" destId="{62B24A8F-45A1-4FEC-9EA6-FD08BDC0D62C}" srcOrd="0" destOrd="0" presId="urn:microsoft.com/office/officeart/2005/8/layout/hList1"/>
    <dgm:cxn modelId="{F889553F-47D4-4225-80E5-6569C37F0400}" srcId="{724999F4-284C-4722-922F-FB93D88C5E44}" destId="{12F74F46-92B2-41FE-9763-51CE2C6DCFB3}" srcOrd="2" destOrd="0" parTransId="{E0C810CA-43ED-477F-9B8A-EC3E956C17A9}" sibTransId="{D3F1E313-42B7-4A22-B252-BA57378CC8B5}"/>
    <dgm:cxn modelId="{E1FB3448-9701-454A-A1BD-9DF832362230}" type="presOf" srcId="{724999F4-284C-4722-922F-FB93D88C5E44}" destId="{6FFC9BEE-904D-40AD-8A71-72A2DA7B9ABD}" srcOrd="0" destOrd="0" presId="urn:microsoft.com/office/officeart/2005/8/layout/hList1"/>
    <dgm:cxn modelId="{2EB06D4D-80E1-4114-BF26-276EB823175E}" type="presOf" srcId="{E8302119-7368-4D75-A1B7-BC2AE59FFCBC}" destId="{4617E8C6-BBAF-4594-A225-E570875F03E9}" srcOrd="0" destOrd="4" presId="urn:microsoft.com/office/officeart/2005/8/layout/hList1"/>
    <dgm:cxn modelId="{FD1F8057-C2B9-42A6-B32F-B93AC878EFDB}" srcId="{C5596BE3-D437-46A1-BB0C-E62529C35D95}" destId="{217254BB-A1A5-4470-9583-77EB8F764DA4}" srcOrd="0" destOrd="0" parTransId="{1BD5B3BF-C759-41DE-A4EE-F02C6315DABB}" sibTransId="{E60AFCAD-1BD1-44A7-88B5-CE5FF03ABB69}"/>
    <dgm:cxn modelId="{40266C5C-E743-4C34-B6A9-302339EA96E3}" srcId="{724999F4-284C-4722-922F-FB93D88C5E44}" destId="{09A60196-1ABB-40B5-A6C0-84C65691A7D7}" srcOrd="4" destOrd="0" parTransId="{DFAED8DD-E103-41C1-8B69-F627CB1159A7}" sibTransId="{76FFC4DA-9A40-4F15-8A76-0D6DD5D28161}"/>
    <dgm:cxn modelId="{9C872862-B1AC-45D1-A15C-C4FE9520D540}" type="presOf" srcId="{B4192649-0E57-41D7-98D1-A34664C51B89}" destId="{4617E8C6-BBAF-4594-A225-E570875F03E9}" srcOrd="0" destOrd="2" presId="urn:microsoft.com/office/officeart/2005/8/layout/hList1"/>
    <dgm:cxn modelId="{6D079A64-D4A9-4D5E-B4F0-6F0D965D8CDA}" type="presOf" srcId="{3C18796E-8E4C-4AE0-AA76-2D1CAB965A91}" destId="{98641189-EB24-42DC-9C1A-12CBFA59A522}" srcOrd="0" destOrd="1" presId="urn:microsoft.com/office/officeart/2005/8/layout/hList1"/>
    <dgm:cxn modelId="{4829A564-42B5-4DD1-842E-9467BDBD44D2}" srcId="{724999F4-284C-4722-922F-FB93D88C5E44}" destId="{3C18796E-8E4C-4AE0-AA76-2D1CAB965A91}" srcOrd="1" destOrd="0" parTransId="{3A0D7322-D9CF-4F58-A896-71049B25745A}" sibTransId="{00ED3CB5-F852-4CB3-9C24-9A79360A44E5}"/>
    <dgm:cxn modelId="{9C0A3069-C7FA-498A-A4C4-82A329323C36}" type="presOf" srcId="{14E046F3-4F0A-47FE-89C8-5BB0F03CFC1A}" destId="{623BC50D-3F3C-4154-8E6A-540CD7708DE9}" srcOrd="0" destOrd="3" presId="urn:microsoft.com/office/officeart/2005/8/layout/hList1"/>
    <dgm:cxn modelId="{DB70B96B-C650-493F-B59D-66406681558F}" srcId="{C5596BE3-D437-46A1-BB0C-E62529C35D95}" destId="{31B9258E-3E96-4F8C-95B6-9ADF7DEF0675}" srcOrd="1" destOrd="0" parTransId="{DB6028DF-24CF-425B-A737-18C33098A3F5}" sibTransId="{85DB1650-4B6A-4C81-8C83-136B9CC07E5C}"/>
    <dgm:cxn modelId="{A3A7B37D-4971-47E0-8AD0-B7754E886A07}" type="presOf" srcId="{93825D84-A7C5-478B-9B2C-CF2F2FE2E48C}" destId="{4617E8C6-BBAF-4594-A225-E570875F03E9}" srcOrd="0" destOrd="3" presId="urn:microsoft.com/office/officeart/2005/8/layout/hList1"/>
    <dgm:cxn modelId="{4F60AE7F-699D-433E-BE58-2635E0BD5451}" type="presOf" srcId="{8DE56F98-1D91-4BA6-8361-A21C184B8625}" destId="{623BC50D-3F3C-4154-8E6A-540CD7708DE9}" srcOrd="0" destOrd="2" presId="urn:microsoft.com/office/officeart/2005/8/layout/hList1"/>
    <dgm:cxn modelId="{E3E07480-7504-4F73-8831-EC0713B14531}" srcId="{724999F4-284C-4722-922F-FB93D88C5E44}" destId="{3696EBAB-E527-4356-A7ED-4171235B666C}" srcOrd="5" destOrd="0" parTransId="{F2429425-25E5-4F86-A986-149E2224E241}" sibTransId="{8B90C478-A706-4E29-9552-6CD224306788}"/>
    <dgm:cxn modelId="{4A6CC884-F084-4581-A020-0B70E1BD44CC}" srcId="{884C8946-9B40-442A-A0A5-5EEBBF853C02}" destId="{2BDDF75C-8E0B-48A1-AAD2-0C6A49EFA6F3}" srcOrd="0" destOrd="0" parTransId="{20177D89-D2BB-4AC3-9BB8-9A743C6CE876}" sibTransId="{98B2F283-F68D-421D-B9A5-563476CDDA79}"/>
    <dgm:cxn modelId="{C4B9B088-EB2F-4F99-9B06-8D45C53FAD6C}" type="presOf" srcId="{C84DA6CE-244A-4E85-99C2-C242FDB01F25}" destId="{98641189-EB24-42DC-9C1A-12CBFA59A522}" srcOrd="0" destOrd="3" presId="urn:microsoft.com/office/officeart/2005/8/layout/hList1"/>
    <dgm:cxn modelId="{2CAB9E8D-4374-4F15-8DF1-07911D9B3F9F}" srcId="{7091B879-3B6C-4230-A58B-63692BAAC567}" destId="{9BA91AAB-0F09-4742-86A5-842AF4EFAD9B}" srcOrd="7" destOrd="0" parTransId="{073FB90F-A2FB-4A00-8B91-BEC04A0DE22F}" sibTransId="{885A99E6-8A71-4143-84E5-C8A3A9DB2F48}"/>
    <dgm:cxn modelId="{36F27E91-339A-44F3-9A73-F3B2ABDE3C34}" srcId="{724999F4-284C-4722-922F-FB93D88C5E44}" destId="{4067B752-EB5A-48A7-8448-A3CA4B5A7BF8}" srcOrd="0" destOrd="0" parTransId="{D422D1ED-1AFE-4BA3-B49F-62F6C4D25BAC}" sibTransId="{63D08F09-4E73-4393-9D64-D076C13B31E4}"/>
    <dgm:cxn modelId="{54AC0B9C-B93F-49CB-A42C-7DA9EE76B1D7}" srcId="{C5596BE3-D437-46A1-BB0C-E62529C35D95}" destId="{49755CBA-A082-45F3-B9B1-8B1D159A6ADE}" srcOrd="4" destOrd="0" parTransId="{9BC5B3FE-7A21-4146-8261-229DC4D6E0BC}" sibTransId="{40788EA0-0409-4976-9B70-7FAA3971B5FB}"/>
    <dgm:cxn modelId="{ABBB59A1-4BB6-40A1-9D8D-23AEA96F858A}" type="presOf" srcId="{4067B752-EB5A-48A7-8448-A3CA4B5A7BF8}" destId="{98641189-EB24-42DC-9C1A-12CBFA59A522}" srcOrd="0" destOrd="0" presId="urn:microsoft.com/office/officeart/2005/8/layout/hList1"/>
    <dgm:cxn modelId="{880216A4-B86E-4ACF-A6FA-D2D130A35D65}" type="presOf" srcId="{D7A527E7-3F80-42F0-93D9-052573FE42B5}" destId="{623BC50D-3F3C-4154-8E6A-540CD7708DE9}" srcOrd="0" destOrd="5" presId="urn:microsoft.com/office/officeart/2005/8/layout/hList1"/>
    <dgm:cxn modelId="{E478C4A5-BDF3-4C57-9821-6D746AE95FE8}" srcId="{14FF5673-2C67-4798-B668-D4BD29D9940D}" destId="{884C8946-9B40-442A-A0A5-5EEBBF853C02}" srcOrd="3" destOrd="0" parTransId="{33E80774-E6D0-479D-A5AC-4C81B4DE86E6}" sibTransId="{FDF6B6D9-F6AA-462A-BDEB-E9E7F4DE4ADA}"/>
    <dgm:cxn modelId="{3568AEAD-1B7F-4E80-8498-0DF03FD83BCD}" type="presOf" srcId="{44A9EA08-2FEE-46D7-9DD0-95404D76DD03}" destId="{4617E8C6-BBAF-4594-A225-E570875F03E9}" srcOrd="0" destOrd="1" presId="urn:microsoft.com/office/officeart/2005/8/layout/hList1"/>
    <dgm:cxn modelId="{225C33B2-2397-45C2-8BE7-10605558B61A}" type="presOf" srcId="{31B9258E-3E96-4F8C-95B6-9ADF7DEF0675}" destId="{623BC50D-3F3C-4154-8E6A-540CD7708DE9}" srcOrd="0" destOrd="1" presId="urn:microsoft.com/office/officeart/2005/8/layout/hList1"/>
    <dgm:cxn modelId="{38E54CB6-BE12-4AF6-9FE7-8934417E42BE}" type="presOf" srcId="{C5596BE3-D437-46A1-BB0C-E62529C35D95}" destId="{6E0FFF02-0A93-4F88-9FF2-48C85CF6901D}" srcOrd="0" destOrd="0" presId="urn:microsoft.com/office/officeart/2005/8/layout/hList1"/>
    <dgm:cxn modelId="{9AF5CEB7-36AB-496B-823F-0352867761E9}" srcId="{7091B879-3B6C-4230-A58B-63692BAAC567}" destId="{B4192649-0E57-41D7-98D1-A34664C51B89}" srcOrd="2" destOrd="0" parTransId="{C8BFA28B-0924-4CF1-99C4-4B9E5D955716}" sibTransId="{E2918358-E8A7-4B29-B1E2-F889314F7CF8}"/>
    <dgm:cxn modelId="{5F2817B8-C458-4034-9387-1ADF1BD87715}" type="presOf" srcId="{217254BB-A1A5-4470-9583-77EB8F764DA4}" destId="{623BC50D-3F3C-4154-8E6A-540CD7708DE9}" srcOrd="0" destOrd="0" presId="urn:microsoft.com/office/officeart/2005/8/layout/hList1"/>
    <dgm:cxn modelId="{8371EDB9-FAAA-4BBB-A470-56970A1720AF}" type="presOf" srcId="{2BDDF75C-8E0B-48A1-AAD2-0C6A49EFA6F3}" destId="{CE603213-89D7-4314-BA1A-FB7D207AD18B}" srcOrd="0" destOrd="0" presId="urn:microsoft.com/office/officeart/2005/8/layout/hList1"/>
    <dgm:cxn modelId="{2B4B2FBE-F59F-4B5A-A0E6-28174C04FFD3}" type="presOf" srcId="{D17424F0-585B-4643-B55D-F21825435381}" destId="{CE603213-89D7-4314-BA1A-FB7D207AD18B}" srcOrd="0" destOrd="2" presId="urn:microsoft.com/office/officeart/2005/8/layout/hList1"/>
    <dgm:cxn modelId="{95949BC5-52AD-42EA-B68D-F727FA600B8C}" srcId="{884C8946-9B40-442A-A0A5-5EEBBF853C02}" destId="{0F86A54F-831F-4427-9B03-A2575ABF00D3}" srcOrd="3" destOrd="0" parTransId="{0FCB48B5-AF85-4459-A841-C4ED2A5F26C7}" sibTransId="{1F05F429-2149-43E6-BF8F-4A7A4838CA43}"/>
    <dgm:cxn modelId="{7CF0C7C6-DC64-43A5-BFCB-B6B4D2E0E83D}" type="presOf" srcId="{9BA91AAB-0F09-4742-86A5-842AF4EFAD9B}" destId="{4617E8C6-BBAF-4594-A225-E570875F03E9}" srcOrd="0" destOrd="7" presId="urn:microsoft.com/office/officeart/2005/8/layout/hList1"/>
    <dgm:cxn modelId="{93CD24C7-177B-436D-B7CD-825B85C33547}" srcId="{14FF5673-2C67-4798-B668-D4BD29D9940D}" destId="{C5596BE3-D437-46A1-BB0C-E62529C35D95}" srcOrd="2" destOrd="0" parTransId="{4C5B1900-3BDD-465E-9829-05ADECDCA0FF}" sibTransId="{232A9B99-1888-48B6-820D-41DBFCEC1F46}"/>
    <dgm:cxn modelId="{1931A3C7-4365-48C0-A535-1336C2EDB5C5}" srcId="{7091B879-3B6C-4230-A58B-63692BAAC567}" destId="{B217C050-EB12-4682-AAC9-0EAECD8660FA}" srcOrd="8" destOrd="0" parTransId="{4420CD9A-B946-42D7-A43C-49AA6648D892}" sibTransId="{9EFB5D45-057D-4CB0-A084-67775A12E9F6}"/>
    <dgm:cxn modelId="{4E8EBBC9-1C82-4424-A9C3-ED2197DB43BA}" srcId="{14FF5673-2C67-4798-B668-D4BD29D9940D}" destId="{7091B879-3B6C-4230-A58B-63692BAAC567}" srcOrd="0" destOrd="0" parTransId="{89077694-C166-458E-A620-6F9430E6AF32}" sibTransId="{E211BD6D-C62E-4BB4-9251-41F2DE645B89}"/>
    <dgm:cxn modelId="{72E045CD-A7BB-4E6B-9705-070649CADD85}" srcId="{C5596BE3-D437-46A1-BB0C-E62529C35D95}" destId="{D7A527E7-3F80-42F0-93D9-052573FE42B5}" srcOrd="5" destOrd="0" parTransId="{28DE29C3-777F-4BFC-9454-B6C9ED048296}" sibTransId="{0F9E16EE-E46F-43D3-B5C3-42E03890B6CE}"/>
    <dgm:cxn modelId="{350D3BD1-6425-4B4C-B38F-4A9DDA8262D8}" srcId="{7091B879-3B6C-4230-A58B-63692BAAC567}" destId="{DCF1A301-DE9D-48E7-84D5-ACBA2B3ABE1B}" srcOrd="6" destOrd="0" parTransId="{3C42E24B-A745-4491-9E29-A5643124DD3B}" sibTransId="{0FCF4F47-3474-4C3A-B421-D94568D5A52F}"/>
    <dgm:cxn modelId="{3FAB8FDF-27E7-4938-978B-93DC0515284B}" type="presOf" srcId="{91841650-EA1B-48D0-9374-268F914DE798}" destId="{CE603213-89D7-4314-BA1A-FB7D207AD18B}" srcOrd="0" destOrd="4" presId="urn:microsoft.com/office/officeart/2005/8/layout/hList1"/>
    <dgm:cxn modelId="{D2E51AE3-6B56-4314-A655-5BB3C698BB2B}" type="presOf" srcId="{0CF794FD-C1E5-4BF8-BC58-4E8702511AD1}" destId="{4617E8C6-BBAF-4594-A225-E570875F03E9}" srcOrd="0" destOrd="5" presId="urn:microsoft.com/office/officeart/2005/8/layout/hList1"/>
    <dgm:cxn modelId="{9B665BEB-0FB0-4DF9-90E6-A4CCCC75F024}" type="presOf" srcId="{7091B879-3B6C-4230-A58B-63692BAAC567}" destId="{9C36474F-B28D-44B5-B5CD-074137A56AD2}" srcOrd="0" destOrd="0" presId="urn:microsoft.com/office/officeart/2005/8/layout/hList1"/>
    <dgm:cxn modelId="{6731DBF9-AFF6-41BF-826B-31A3FFDA125B}" srcId="{C5596BE3-D437-46A1-BB0C-E62529C35D95}" destId="{8DE56F98-1D91-4BA6-8361-A21C184B8625}" srcOrd="2" destOrd="0" parTransId="{761AADA8-8ED3-44C3-8C28-BC837CCD31F6}" sibTransId="{03A855E8-5EBF-43B3-956D-670B99D8C635}"/>
    <dgm:cxn modelId="{F441CFFA-65D7-446C-9026-11E82687E1EF}" srcId="{7091B879-3B6C-4230-A58B-63692BAAC567}" destId="{E8302119-7368-4D75-A1B7-BC2AE59FFCBC}" srcOrd="4" destOrd="0" parTransId="{071AF05C-6E9D-4B28-9EE7-1617D05A8E78}" sibTransId="{241F167F-04F7-4AC0-BFFD-3D3BB16EF921}"/>
    <dgm:cxn modelId="{067515A9-515F-4156-9FF3-C3C81D92611A}" type="presParOf" srcId="{62B24A8F-45A1-4FEC-9EA6-FD08BDC0D62C}" destId="{D4A55FE2-027B-4FF9-8F00-3FBC81735D04}" srcOrd="0" destOrd="0" presId="urn:microsoft.com/office/officeart/2005/8/layout/hList1"/>
    <dgm:cxn modelId="{C212D3A4-CFAE-4712-97A7-21F453A75ED9}" type="presParOf" srcId="{D4A55FE2-027B-4FF9-8F00-3FBC81735D04}" destId="{9C36474F-B28D-44B5-B5CD-074137A56AD2}" srcOrd="0" destOrd="0" presId="urn:microsoft.com/office/officeart/2005/8/layout/hList1"/>
    <dgm:cxn modelId="{A988B31F-BDEB-41E3-BF2B-3866C30703FA}" type="presParOf" srcId="{D4A55FE2-027B-4FF9-8F00-3FBC81735D04}" destId="{4617E8C6-BBAF-4594-A225-E570875F03E9}" srcOrd="1" destOrd="0" presId="urn:microsoft.com/office/officeart/2005/8/layout/hList1"/>
    <dgm:cxn modelId="{E4FE0E98-C3A7-47DD-A647-24FA0221B9F9}" type="presParOf" srcId="{62B24A8F-45A1-4FEC-9EA6-FD08BDC0D62C}" destId="{7D09DA32-995F-4D8A-8BFA-B2AC16E7811D}" srcOrd="1" destOrd="0" presId="urn:microsoft.com/office/officeart/2005/8/layout/hList1"/>
    <dgm:cxn modelId="{F8475780-6BEB-49B2-8208-A1AD8501E1AD}" type="presParOf" srcId="{62B24A8F-45A1-4FEC-9EA6-FD08BDC0D62C}" destId="{407B9576-3852-433C-BD35-D7262431F592}" srcOrd="2" destOrd="0" presId="urn:microsoft.com/office/officeart/2005/8/layout/hList1"/>
    <dgm:cxn modelId="{9CD6F4FB-70D2-4827-A502-7E75BE54DFF2}" type="presParOf" srcId="{407B9576-3852-433C-BD35-D7262431F592}" destId="{6FFC9BEE-904D-40AD-8A71-72A2DA7B9ABD}" srcOrd="0" destOrd="0" presId="urn:microsoft.com/office/officeart/2005/8/layout/hList1"/>
    <dgm:cxn modelId="{4045CF5B-7586-446C-B1A8-B6C154BF5288}" type="presParOf" srcId="{407B9576-3852-433C-BD35-D7262431F592}" destId="{98641189-EB24-42DC-9C1A-12CBFA59A522}" srcOrd="1" destOrd="0" presId="urn:microsoft.com/office/officeart/2005/8/layout/hList1"/>
    <dgm:cxn modelId="{AA097B03-3F87-4B9B-AF66-F6D483D99462}" type="presParOf" srcId="{62B24A8F-45A1-4FEC-9EA6-FD08BDC0D62C}" destId="{A5637FA1-2E72-49D0-8E0B-5A33CAA7D008}" srcOrd="3" destOrd="0" presId="urn:microsoft.com/office/officeart/2005/8/layout/hList1"/>
    <dgm:cxn modelId="{03D7AF10-8292-4D9F-A04E-CAEFEE65B82D}" type="presParOf" srcId="{62B24A8F-45A1-4FEC-9EA6-FD08BDC0D62C}" destId="{CE17ABAB-EC18-4E73-BAE6-EF0B3AF360B2}" srcOrd="4" destOrd="0" presId="urn:microsoft.com/office/officeart/2005/8/layout/hList1"/>
    <dgm:cxn modelId="{8DE481DD-CAC3-4E33-BEBB-D374A8405F23}" type="presParOf" srcId="{CE17ABAB-EC18-4E73-BAE6-EF0B3AF360B2}" destId="{6E0FFF02-0A93-4F88-9FF2-48C85CF6901D}" srcOrd="0" destOrd="0" presId="urn:microsoft.com/office/officeart/2005/8/layout/hList1"/>
    <dgm:cxn modelId="{F1571BC5-39C5-49E2-AF01-851EF6E93195}" type="presParOf" srcId="{CE17ABAB-EC18-4E73-BAE6-EF0B3AF360B2}" destId="{623BC50D-3F3C-4154-8E6A-540CD7708DE9}" srcOrd="1" destOrd="0" presId="urn:microsoft.com/office/officeart/2005/8/layout/hList1"/>
    <dgm:cxn modelId="{F080EB95-0479-4F24-BD17-7B8B8080D0CF}" type="presParOf" srcId="{62B24A8F-45A1-4FEC-9EA6-FD08BDC0D62C}" destId="{B1B57A05-32A8-4AE3-973D-C138A1AC8F89}" srcOrd="5" destOrd="0" presId="urn:microsoft.com/office/officeart/2005/8/layout/hList1"/>
    <dgm:cxn modelId="{DD64EF0C-CF86-4AF3-A52E-86205F480A5F}" type="presParOf" srcId="{62B24A8F-45A1-4FEC-9EA6-FD08BDC0D62C}" destId="{7FEAFEBF-8D91-4C1C-A474-8D88CA0DD3C6}" srcOrd="6" destOrd="0" presId="urn:microsoft.com/office/officeart/2005/8/layout/hList1"/>
    <dgm:cxn modelId="{D1260E7D-98C6-4AF6-81CF-D7E842737E8F}" type="presParOf" srcId="{7FEAFEBF-8D91-4C1C-A474-8D88CA0DD3C6}" destId="{C303D6D8-A54A-46E6-BA9A-F9358748A1FE}" srcOrd="0" destOrd="0" presId="urn:microsoft.com/office/officeart/2005/8/layout/hList1"/>
    <dgm:cxn modelId="{0152D45D-9C28-4152-B4BB-0975D8DB5C3E}" type="presParOf" srcId="{7FEAFEBF-8D91-4C1C-A474-8D88CA0DD3C6}" destId="{CE603213-89D7-4314-BA1A-FB7D207AD1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1874A-2CA2-4F1A-B27D-CD420FAF28C3}">
      <dsp:nvSpPr>
        <dsp:cNvPr id="0" name=""/>
        <dsp:cNvSpPr/>
      </dsp:nvSpPr>
      <dsp:spPr>
        <a:xfrm>
          <a:off x="0" y="669129"/>
          <a:ext cx="5791356" cy="709537"/>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9474" tIns="354076" rIns="449474" bIns="120904" numCol="1" spcCol="1270" anchor="t" anchorCtr="0">
          <a:noAutofit/>
        </a:bodyPr>
        <a:lstStyle/>
        <a:p>
          <a:pPr marL="171450" lvl="1" indent="-171450" algn="l" defTabSz="755650">
            <a:lnSpc>
              <a:spcPct val="90000"/>
            </a:lnSpc>
            <a:spcBef>
              <a:spcPct val="0"/>
            </a:spcBef>
            <a:spcAft>
              <a:spcPct val="15000"/>
            </a:spcAft>
            <a:buChar char="•"/>
          </a:pPr>
          <a:r>
            <a:rPr lang="en" sz="1700" b="1" kern="1200">
              <a:solidFill>
                <a:srgbClr val="444444"/>
              </a:solidFill>
              <a:latin typeface="Arial" panose="020B0604020202090204"/>
              <a:ea typeface="SimSun"/>
              <a:cs typeface="Arial" panose="020B0604020202090204"/>
            </a:rPr>
            <a:t>Social Influence</a:t>
          </a:r>
          <a:endParaRPr lang="en" sz="1700" b="1" kern="1200"/>
        </a:p>
      </dsp:txBody>
      <dsp:txXfrm>
        <a:off x="0" y="669129"/>
        <a:ext cx="5791356" cy="709537"/>
      </dsp:txXfrm>
    </dsp:sp>
    <dsp:sp modelId="{8E065AD8-AF2E-4F84-B9B4-34EC0400A9DA}">
      <dsp:nvSpPr>
        <dsp:cNvPr id="0" name=""/>
        <dsp:cNvSpPr/>
      </dsp:nvSpPr>
      <dsp:spPr>
        <a:xfrm>
          <a:off x="289567" y="418209"/>
          <a:ext cx="4053949" cy="501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230" tIns="0" rIns="153230" bIns="0" numCol="1" spcCol="1270" anchor="ctr" anchorCtr="0">
          <a:noAutofit/>
        </a:bodyPr>
        <a:lstStyle/>
        <a:p>
          <a:pPr marL="0" lvl="0" indent="0" algn="l" defTabSz="755650">
            <a:lnSpc>
              <a:spcPct val="90000"/>
            </a:lnSpc>
            <a:spcBef>
              <a:spcPct val="0"/>
            </a:spcBef>
            <a:spcAft>
              <a:spcPct val="35000"/>
            </a:spcAft>
            <a:buNone/>
          </a:pPr>
          <a:r>
            <a:rPr lang="en-US" altLang="zh-CN" sz="1700" b="0" kern="1200">
              <a:solidFill>
                <a:schemeClr val="bg1"/>
              </a:solidFill>
              <a:latin typeface="Arial" panose="020B0604020202090204"/>
              <a:ea typeface="SimSun"/>
              <a:cs typeface="Arial" panose="020B0604020202090204"/>
            </a:rPr>
            <a:t>Who</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are</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the</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top</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three</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characters</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with</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the</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potential</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to</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destroy</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the</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One</a:t>
          </a:r>
          <a:r>
            <a:rPr lang="zh-CN" altLang="en-US" sz="1700" b="0" kern="1200">
              <a:solidFill>
                <a:schemeClr val="bg1"/>
              </a:solidFill>
              <a:latin typeface="Arial" panose="020B0604020202090204"/>
              <a:ea typeface="SimSun"/>
              <a:cs typeface="Arial" panose="020B0604020202090204"/>
            </a:rPr>
            <a:t> </a:t>
          </a:r>
          <a:r>
            <a:rPr lang="en-US" altLang="zh-CN" sz="1700" b="0" kern="1200">
              <a:solidFill>
                <a:schemeClr val="bg1"/>
              </a:solidFill>
              <a:latin typeface="Arial" panose="020B0604020202090204"/>
              <a:ea typeface="SimSun"/>
              <a:cs typeface="Arial" panose="020B0604020202090204"/>
            </a:rPr>
            <a:t>Ring?</a:t>
          </a:r>
          <a:endParaRPr lang="en-US" sz="1700" kern="1200"/>
        </a:p>
      </dsp:txBody>
      <dsp:txXfrm>
        <a:off x="314065" y="442707"/>
        <a:ext cx="4004953" cy="452844"/>
      </dsp:txXfrm>
    </dsp:sp>
    <dsp:sp modelId="{F202702E-EA94-4EB0-A01C-CA0DEAF8B5FC}">
      <dsp:nvSpPr>
        <dsp:cNvPr id="0" name=""/>
        <dsp:cNvSpPr/>
      </dsp:nvSpPr>
      <dsp:spPr>
        <a:xfrm>
          <a:off x="0" y="1721386"/>
          <a:ext cx="5791356" cy="709537"/>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9474" tIns="354076" rIns="449474" bIns="120904" numCol="1" spcCol="1270" anchor="t" anchorCtr="0">
          <a:noAutofit/>
        </a:bodyPr>
        <a:lstStyle/>
        <a:p>
          <a:pPr marL="171450" lvl="1" indent="-171450" algn="l" defTabSz="755650">
            <a:lnSpc>
              <a:spcPct val="90000"/>
            </a:lnSpc>
            <a:spcBef>
              <a:spcPct val="0"/>
            </a:spcBef>
            <a:spcAft>
              <a:spcPct val="15000"/>
            </a:spcAft>
            <a:buChar char="•"/>
          </a:pPr>
          <a:r>
            <a:rPr lang="en-GB" sz="1700" b="1" kern="1200">
              <a:latin typeface="Arial" panose="020B0604020202090204"/>
              <a:ea typeface="SimSun"/>
              <a:cs typeface="Arial" panose="020B0604020202090204"/>
            </a:rPr>
            <a:t>Community Detection</a:t>
          </a:r>
          <a:endParaRPr lang="en-US" sz="1700" b="1" kern="1200"/>
        </a:p>
      </dsp:txBody>
      <dsp:txXfrm>
        <a:off x="0" y="1721386"/>
        <a:ext cx="5791356" cy="709537"/>
      </dsp:txXfrm>
    </dsp:sp>
    <dsp:sp modelId="{4B43B264-C35D-400F-BA58-9218A7E61274}">
      <dsp:nvSpPr>
        <dsp:cNvPr id="0" name=""/>
        <dsp:cNvSpPr/>
      </dsp:nvSpPr>
      <dsp:spPr>
        <a:xfrm>
          <a:off x="289567" y="1470466"/>
          <a:ext cx="4053949" cy="501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230" tIns="0" rIns="153230" bIns="0" numCol="1" spcCol="1270" anchor="ctr" anchorCtr="0">
          <a:noAutofit/>
        </a:bodyPr>
        <a:lstStyle/>
        <a:p>
          <a:pPr marL="0" lvl="0" indent="0" algn="l" defTabSz="755650">
            <a:lnSpc>
              <a:spcPct val="90000"/>
            </a:lnSpc>
            <a:spcBef>
              <a:spcPct val="0"/>
            </a:spcBef>
            <a:spcAft>
              <a:spcPct val="35000"/>
            </a:spcAft>
            <a:buNone/>
          </a:pPr>
          <a:r>
            <a:rPr lang="en-GB" sz="1700" b="0" kern="1200">
              <a:latin typeface="Arial"/>
              <a:ea typeface="SimSun"/>
              <a:cs typeface="Arial"/>
            </a:rPr>
            <a:t>What are the predominant races in the middle-earth? </a:t>
          </a:r>
          <a:endParaRPr lang="en-US" sz="1700" b="0" kern="1200">
            <a:latin typeface="Arial"/>
            <a:ea typeface="SimSun"/>
            <a:cs typeface="Arial"/>
          </a:endParaRPr>
        </a:p>
      </dsp:txBody>
      <dsp:txXfrm>
        <a:off x="314065" y="1494964"/>
        <a:ext cx="4004953" cy="452844"/>
      </dsp:txXfrm>
    </dsp:sp>
    <dsp:sp modelId="{C8AC616C-768E-42D1-AF0B-50BC99A8F6DC}">
      <dsp:nvSpPr>
        <dsp:cNvPr id="0" name=""/>
        <dsp:cNvSpPr/>
      </dsp:nvSpPr>
      <dsp:spPr>
        <a:xfrm>
          <a:off x="0" y="2773644"/>
          <a:ext cx="5791356" cy="709537"/>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9474" tIns="354076" rIns="449474" bIns="120904" numCol="1" spcCol="1270" anchor="t" anchorCtr="0">
          <a:noAutofit/>
        </a:bodyPr>
        <a:lstStyle/>
        <a:p>
          <a:pPr marL="171450" lvl="1" indent="-171450" algn="l" defTabSz="755650" rtl="0">
            <a:lnSpc>
              <a:spcPct val="90000"/>
            </a:lnSpc>
            <a:spcBef>
              <a:spcPct val="0"/>
            </a:spcBef>
            <a:spcAft>
              <a:spcPct val="15000"/>
            </a:spcAft>
            <a:buChar char="•"/>
          </a:pPr>
          <a:r>
            <a:rPr lang="en" altLang="zh-CN" sz="1700" b="1" kern="1200">
              <a:latin typeface="Arial"/>
              <a:ea typeface="SimSun"/>
              <a:cs typeface="Arial"/>
            </a:rPr>
            <a:t>Sentiment Analysis</a:t>
          </a:r>
        </a:p>
      </dsp:txBody>
      <dsp:txXfrm>
        <a:off x="0" y="2773644"/>
        <a:ext cx="5791356" cy="709537"/>
      </dsp:txXfrm>
    </dsp:sp>
    <dsp:sp modelId="{5C57D0C8-6A83-44FF-AC09-E729F8E11228}">
      <dsp:nvSpPr>
        <dsp:cNvPr id="0" name=""/>
        <dsp:cNvSpPr/>
      </dsp:nvSpPr>
      <dsp:spPr>
        <a:xfrm>
          <a:off x="289567" y="2522724"/>
          <a:ext cx="4053949" cy="5018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3230" tIns="0" rIns="153230" bIns="0" numCol="1" spcCol="1270" anchor="ctr" anchorCtr="0">
          <a:noAutofit/>
        </a:bodyPr>
        <a:lstStyle/>
        <a:p>
          <a:pPr marL="0" lvl="0" indent="0" algn="l" defTabSz="755650" rtl="0">
            <a:lnSpc>
              <a:spcPct val="90000"/>
            </a:lnSpc>
            <a:spcBef>
              <a:spcPct val="0"/>
            </a:spcBef>
            <a:spcAft>
              <a:spcPct val="35000"/>
            </a:spcAft>
            <a:buNone/>
          </a:pPr>
          <a:r>
            <a:rPr lang="zh-CN" altLang="en-US" sz="1700" b="0" kern="1200">
              <a:latin typeface="Arial"/>
            </a:rPr>
            <a:t>Who belongs to which side(Justice vs. Evil)?</a:t>
          </a:r>
          <a:endParaRPr lang="en-GB" altLang="zh-CN" sz="1700" b="0" kern="1200">
            <a:latin typeface="Arial"/>
            <a:cs typeface="Arial" panose="020B0604020202090204"/>
          </a:endParaRPr>
        </a:p>
      </dsp:txBody>
      <dsp:txXfrm>
        <a:off x="314065" y="2547222"/>
        <a:ext cx="4004953"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EA263-06FF-48B5-8A0B-7BD5BB19BECE}">
      <dsp:nvSpPr>
        <dsp:cNvPr id="0" name=""/>
        <dsp:cNvSpPr/>
      </dsp:nvSpPr>
      <dsp:spPr>
        <a:xfrm>
          <a:off x="4142" y="2113108"/>
          <a:ext cx="1758719" cy="145057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rtl="0">
            <a:lnSpc>
              <a:spcPct val="90000"/>
            </a:lnSpc>
            <a:spcBef>
              <a:spcPct val="0"/>
            </a:spcBef>
            <a:spcAft>
              <a:spcPct val="15000"/>
            </a:spcAft>
            <a:buChar char="•"/>
          </a:pPr>
          <a:endParaRPr lang="en-US" sz="900" b="1" kern="1200">
            <a:latin typeface="Domine"/>
            <a:cs typeface="Times New Roman"/>
          </a:endParaRPr>
        </a:p>
        <a:p>
          <a:pPr marL="57150" lvl="1" indent="-57150" algn="l" defTabSz="400050">
            <a:lnSpc>
              <a:spcPct val="90000"/>
            </a:lnSpc>
            <a:spcBef>
              <a:spcPct val="0"/>
            </a:spcBef>
            <a:spcAft>
              <a:spcPct val="15000"/>
            </a:spcAft>
            <a:buChar char="•"/>
          </a:pPr>
          <a:r>
            <a:rPr lang="en-US" sz="900" b="1" kern="1200">
              <a:latin typeface="Domine"/>
              <a:cs typeface="Times New Roman"/>
            </a:rPr>
            <a:t>Character names, aliases and their races are scrapped from Fan wiki pages</a:t>
          </a:r>
        </a:p>
      </dsp:txBody>
      <dsp:txXfrm>
        <a:off x="37524" y="2146490"/>
        <a:ext cx="1691955" cy="1072974"/>
      </dsp:txXfrm>
    </dsp:sp>
    <dsp:sp modelId="{C11C0D52-8F67-40A5-BEE1-DC1B79183247}">
      <dsp:nvSpPr>
        <dsp:cNvPr id="0" name=""/>
        <dsp:cNvSpPr/>
      </dsp:nvSpPr>
      <dsp:spPr>
        <a:xfrm>
          <a:off x="1013670" y="2534635"/>
          <a:ext cx="1827200" cy="1827200"/>
        </a:xfrm>
        <a:prstGeom prst="leftCircularArrow">
          <a:avLst>
            <a:gd name="adj1" fmla="val 2544"/>
            <a:gd name="adj2" fmla="val 308612"/>
            <a:gd name="adj3" fmla="val 2084123"/>
            <a:gd name="adj4" fmla="val 9024489"/>
            <a:gd name="adj5" fmla="val 2968"/>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C3B49F-1727-4EF6-AC2D-2E42B5B37296}">
      <dsp:nvSpPr>
        <dsp:cNvPr id="0" name=""/>
        <dsp:cNvSpPr/>
      </dsp:nvSpPr>
      <dsp:spPr>
        <a:xfrm>
          <a:off x="394969" y="3252846"/>
          <a:ext cx="1563306" cy="62167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Domine"/>
              <a:cs typeface="Times New Roman"/>
            </a:rPr>
            <a:t> Web scraping Fan Wiki</a:t>
          </a:r>
        </a:p>
      </dsp:txBody>
      <dsp:txXfrm>
        <a:off x="413177" y="3271054"/>
        <a:ext cx="1526890" cy="585259"/>
      </dsp:txXfrm>
    </dsp:sp>
    <dsp:sp modelId="{F45FF37C-1C9B-4FA8-B309-9A64BAF79733}">
      <dsp:nvSpPr>
        <dsp:cNvPr id="0" name=""/>
        <dsp:cNvSpPr/>
      </dsp:nvSpPr>
      <dsp:spPr>
        <a:xfrm>
          <a:off x="2179615" y="2113108"/>
          <a:ext cx="1758719" cy="145057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rtl="0">
            <a:lnSpc>
              <a:spcPct val="90000"/>
            </a:lnSpc>
            <a:spcBef>
              <a:spcPct val="0"/>
            </a:spcBef>
            <a:spcAft>
              <a:spcPct val="15000"/>
            </a:spcAft>
            <a:buChar char="•"/>
          </a:pPr>
          <a:endParaRPr lang="en-US" sz="900" b="1" kern="1200">
            <a:latin typeface="Domine"/>
            <a:cs typeface="Times New Roman"/>
          </a:endParaRPr>
        </a:p>
        <a:p>
          <a:pPr marL="57150" lvl="1" indent="-57150" algn="l" defTabSz="400050" rtl="0">
            <a:lnSpc>
              <a:spcPct val="90000"/>
            </a:lnSpc>
            <a:spcBef>
              <a:spcPct val="0"/>
            </a:spcBef>
            <a:spcAft>
              <a:spcPct val="15000"/>
            </a:spcAft>
            <a:buChar char="•"/>
          </a:pPr>
          <a:r>
            <a:rPr lang="en-US" sz="900" b="1" kern="1200">
              <a:latin typeface="Domine"/>
              <a:cs typeface="Times New Roman"/>
            </a:rPr>
            <a:t>Clean and combine all the chapters of three volumes of the books</a:t>
          </a:r>
        </a:p>
      </dsp:txBody>
      <dsp:txXfrm>
        <a:off x="2212997" y="2457328"/>
        <a:ext cx="1691955" cy="1072974"/>
      </dsp:txXfrm>
    </dsp:sp>
    <dsp:sp modelId="{74B23028-9395-4E24-9CE4-E16A99110C3A}">
      <dsp:nvSpPr>
        <dsp:cNvPr id="0" name=""/>
        <dsp:cNvSpPr/>
      </dsp:nvSpPr>
      <dsp:spPr>
        <a:xfrm>
          <a:off x="3174486" y="1258080"/>
          <a:ext cx="2051926" cy="2051926"/>
        </a:xfrm>
        <a:prstGeom prst="circularArrow">
          <a:avLst>
            <a:gd name="adj1" fmla="val 2265"/>
            <a:gd name="adj2" fmla="val 273049"/>
            <a:gd name="adj3" fmla="val 19551441"/>
            <a:gd name="adj4" fmla="val 12575511"/>
            <a:gd name="adj5" fmla="val 2643"/>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786AF0-FCEB-46D1-84E7-C76CF142F45C}">
      <dsp:nvSpPr>
        <dsp:cNvPr id="0" name=""/>
        <dsp:cNvSpPr/>
      </dsp:nvSpPr>
      <dsp:spPr>
        <a:xfrm>
          <a:off x="2570441" y="1802270"/>
          <a:ext cx="1563306" cy="62167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Domine"/>
              <a:cs typeface="Times New Roman"/>
            </a:rPr>
            <a:t> Clean Books</a:t>
          </a:r>
        </a:p>
      </dsp:txBody>
      <dsp:txXfrm>
        <a:off x="2588649" y="1820478"/>
        <a:ext cx="1526890" cy="585259"/>
      </dsp:txXfrm>
    </dsp:sp>
    <dsp:sp modelId="{1FF8C13A-7558-4007-9757-A0178A98DB54}">
      <dsp:nvSpPr>
        <dsp:cNvPr id="0" name=""/>
        <dsp:cNvSpPr/>
      </dsp:nvSpPr>
      <dsp:spPr>
        <a:xfrm>
          <a:off x="4355087" y="2113108"/>
          <a:ext cx="1758719" cy="145057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US" sz="900" b="1" kern="1200">
              <a:latin typeface="Domine"/>
              <a:cs typeface="Times New Roman"/>
            </a:rPr>
            <a:t>Characters as nodes</a:t>
          </a:r>
        </a:p>
        <a:p>
          <a:pPr marL="57150" lvl="1" indent="-57150" algn="l" defTabSz="400050" rtl="0">
            <a:lnSpc>
              <a:spcPct val="90000"/>
            </a:lnSpc>
            <a:spcBef>
              <a:spcPct val="0"/>
            </a:spcBef>
            <a:spcAft>
              <a:spcPct val="15000"/>
            </a:spcAft>
            <a:buChar char="•"/>
          </a:pPr>
          <a:r>
            <a:rPr lang="en-US" sz="900" b="1" kern="1200">
              <a:latin typeface="Domine"/>
              <a:cs typeface="Times New Roman"/>
            </a:rPr>
            <a:t>Two Characters present within a chapter have link between them and thus treated as an edge. </a:t>
          </a:r>
        </a:p>
        <a:p>
          <a:pPr marL="57150" lvl="1" indent="-57150" algn="l" defTabSz="400050" rtl="0">
            <a:lnSpc>
              <a:spcPct val="90000"/>
            </a:lnSpc>
            <a:spcBef>
              <a:spcPct val="0"/>
            </a:spcBef>
            <a:spcAft>
              <a:spcPct val="15000"/>
            </a:spcAft>
            <a:buChar char="•"/>
          </a:pPr>
          <a:r>
            <a:rPr lang="en-US" sz="900" b="1" kern="1200">
              <a:latin typeface="Domine"/>
              <a:cs typeface="Times New Roman"/>
            </a:rPr>
            <a:t>Using both main name and their aliases to get accurate interaction </a:t>
          </a:r>
        </a:p>
      </dsp:txBody>
      <dsp:txXfrm>
        <a:off x="4388469" y="2146490"/>
        <a:ext cx="1691955" cy="1072974"/>
      </dsp:txXfrm>
    </dsp:sp>
    <dsp:sp modelId="{5B1DEFB0-0987-4A70-8C93-C19B0CE33EBC}">
      <dsp:nvSpPr>
        <dsp:cNvPr id="0" name=""/>
        <dsp:cNvSpPr/>
      </dsp:nvSpPr>
      <dsp:spPr>
        <a:xfrm>
          <a:off x="5364615" y="2534635"/>
          <a:ext cx="1827200" cy="1827200"/>
        </a:xfrm>
        <a:prstGeom prst="leftCircularArrow">
          <a:avLst>
            <a:gd name="adj1" fmla="val 2544"/>
            <a:gd name="adj2" fmla="val 308612"/>
            <a:gd name="adj3" fmla="val 2084123"/>
            <a:gd name="adj4" fmla="val 9024489"/>
            <a:gd name="adj5" fmla="val 2968"/>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F9BED5-DBD4-483E-A251-3550FD809623}">
      <dsp:nvSpPr>
        <dsp:cNvPr id="0" name=""/>
        <dsp:cNvSpPr/>
      </dsp:nvSpPr>
      <dsp:spPr>
        <a:xfrm>
          <a:off x="4745914" y="3252846"/>
          <a:ext cx="1563306" cy="62167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Domine"/>
              <a:cs typeface="Times New Roman"/>
            </a:rPr>
            <a:t> Nodes and Edges Identification</a:t>
          </a:r>
        </a:p>
      </dsp:txBody>
      <dsp:txXfrm>
        <a:off x="4764122" y="3271054"/>
        <a:ext cx="1526890" cy="585259"/>
      </dsp:txXfrm>
    </dsp:sp>
    <dsp:sp modelId="{59949926-E8A3-4E1A-8522-57C91B202462}">
      <dsp:nvSpPr>
        <dsp:cNvPr id="0" name=""/>
        <dsp:cNvSpPr/>
      </dsp:nvSpPr>
      <dsp:spPr>
        <a:xfrm>
          <a:off x="6530560" y="2113108"/>
          <a:ext cx="1758719" cy="145057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rtl="0">
            <a:lnSpc>
              <a:spcPct val="90000"/>
            </a:lnSpc>
            <a:spcBef>
              <a:spcPct val="0"/>
            </a:spcBef>
            <a:spcAft>
              <a:spcPct val="15000"/>
            </a:spcAft>
            <a:buChar char="•"/>
          </a:pPr>
          <a:endParaRPr lang="en-US" sz="900" b="1" kern="1200">
            <a:latin typeface="Domine"/>
            <a:cs typeface="Times New Roman"/>
          </a:endParaRPr>
        </a:p>
        <a:p>
          <a:pPr marL="57150" lvl="1" indent="-57150" algn="l" defTabSz="400050" rtl="0">
            <a:lnSpc>
              <a:spcPct val="90000"/>
            </a:lnSpc>
            <a:spcBef>
              <a:spcPct val="0"/>
            </a:spcBef>
            <a:spcAft>
              <a:spcPct val="15000"/>
            </a:spcAft>
            <a:buChar char="•"/>
          </a:pPr>
          <a:r>
            <a:rPr lang="en-US" sz="900" b="1" kern="1200">
              <a:latin typeface="Domine"/>
              <a:cs typeface="Times New Roman"/>
            </a:rPr>
            <a:t>Add up character interactions across all chapters to get weight</a:t>
          </a:r>
        </a:p>
      </dsp:txBody>
      <dsp:txXfrm>
        <a:off x="6563942" y="2457328"/>
        <a:ext cx="1691955" cy="1072974"/>
      </dsp:txXfrm>
    </dsp:sp>
    <dsp:sp modelId="{B8E32AB7-73F1-4DB0-ADAD-9DD6F4638377}">
      <dsp:nvSpPr>
        <dsp:cNvPr id="0" name=""/>
        <dsp:cNvSpPr/>
      </dsp:nvSpPr>
      <dsp:spPr>
        <a:xfrm>
          <a:off x="6921387" y="1802270"/>
          <a:ext cx="1563306" cy="62167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Domine"/>
              <a:cs typeface="Times New Roman"/>
            </a:rPr>
            <a:t> Weight Calculation </a:t>
          </a:r>
        </a:p>
      </dsp:txBody>
      <dsp:txXfrm>
        <a:off x="6939595" y="1820478"/>
        <a:ext cx="1526890" cy="585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36C7B-080E-4E59-827F-7E73EC82A130}">
      <dsp:nvSpPr>
        <dsp:cNvPr id="0" name=""/>
        <dsp:cNvSpPr/>
      </dsp:nvSpPr>
      <dsp:spPr bwMode="white">
        <a:xfrm>
          <a:off x="0" y="2039702"/>
          <a:ext cx="1357260" cy="1367790"/>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1600200" rtl="0">
            <a:lnSpc>
              <a:spcPct val="90000"/>
            </a:lnSpc>
            <a:spcBef>
              <a:spcPct val="0"/>
            </a:spcBef>
            <a:spcAft>
              <a:spcPct val="35000"/>
            </a:spcAft>
            <a:buNone/>
          </a:pPr>
          <a:r>
            <a:rPr lang="zh-CN" altLang="en-US" sz="3600" b="1" kern="1200">
              <a:latin typeface="Domine" panose="02040503040403060204"/>
              <a:cs typeface="Roboto" panose="02000000000000000000"/>
            </a:rPr>
            <a:t>This is not a question about</a:t>
          </a:r>
          <a:r>
            <a:rPr lang="zh-CN" sz="3600" b="1" kern="1200">
              <a:latin typeface="Domine" panose="02040503040403060204"/>
              <a:cs typeface="Roboto" panose="02000000000000000000"/>
            </a:rPr>
            <a:t> individual heroism.</a:t>
          </a:r>
          <a:endParaRPr lang="en-US" altLang="zh-CN" sz="3600" kern="1200">
            <a:latin typeface="Domine" panose="02040503040403060204"/>
            <a:cs typeface="Roboto" panose="02000000000000000000"/>
          </a:endParaRPr>
        </a:p>
      </dsp:txBody>
      <dsp:txXfrm>
        <a:off x="0" y="2039702"/>
        <a:ext cx="1357260" cy="1367790"/>
      </dsp:txXfrm>
    </dsp:sp>
    <dsp:sp modelId="{A665577F-6104-4439-B2FC-51A3BFC67C90}">
      <dsp:nvSpPr>
        <dsp:cNvPr id="0" name=""/>
        <dsp:cNvSpPr/>
      </dsp:nvSpPr>
      <dsp:spPr bwMode="white">
        <a:xfrm>
          <a:off x="1484842" y="2555297"/>
          <a:ext cx="287739" cy="336600"/>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hemeClr val="accent3">
            <a:tint val="60000"/>
          </a:schemeClr>
        </a:lnRef>
        <a:fillRef idx="1">
          <a:schemeClr val="accent3">
            <a:tint val="60000"/>
          </a:schemeClr>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1484842" y="2555297"/>
        <a:ext cx="287739" cy="336600"/>
      </dsp:txXfrm>
    </dsp:sp>
    <dsp:sp modelId="{0AC543C5-C838-452B-8DD2-36237E663DFE}">
      <dsp:nvSpPr>
        <dsp:cNvPr id="0" name=""/>
        <dsp:cNvSpPr/>
      </dsp:nvSpPr>
      <dsp:spPr bwMode="white">
        <a:xfrm>
          <a:off x="1900164" y="2039702"/>
          <a:ext cx="1357260" cy="1367790"/>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1600200" rtl="0">
            <a:lnSpc>
              <a:spcPct val="90000"/>
            </a:lnSpc>
            <a:spcBef>
              <a:spcPct val="0"/>
            </a:spcBef>
            <a:spcAft>
              <a:spcPct val="35000"/>
            </a:spcAft>
            <a:buNone/>
          </a:pPr>
          <a:r>
            <a:rPr lang="zh-CN" altLang="en-US" sz="3600" kern="1200">
              <a:latin typeface="Domine" panose="02040503040403060204"/>
            </a:rPr>
            <a:t>The </a:t>
          </a:r>
          <a:r>
            <a:rPr lang="en-US" altLang="zh-CN" sz="3600" kern="1200">
              <a:latin typeface="Domine" panose="02040503040403060204"/>
            </a:rPr>
            <a:t>tale</a:t>
          </a:r>
          <a:r>
            <a:rPr lang="zh-CN" altLang="en-US" sz="3600" kern="1200">
              <a:latin typeface="Domine" panose="02040503040403060204"/>
            </a:rPr>
            <a:t> is</a:t>
          </a:r>
          <a:r>
            <a:rPr lang="zh-CN" sz="3600" kern="1200">
              <a:latin typeface="Domine" panose="02040503040403060204"/>
            </a:rPr>
            <a:t> </a:t>
          </a:r>
          <a:r>
            <a:rPr lang="zh-CN" altLang="en-US" sz="3600" kern="1200">
              <a:latin typeface="Domine" panose="02040503040403060204"/>
            </a:rPr>
            <a:t>in telling the </a:t>
          </a:r>
          <a:r>
            <a:rPr lang="en-US" altLang="zh-CN" sz="3600" kern="1200">
              <a:latin typeface="Domine" panose="02040503040403060204"/>
            </a:rPr>
            <a:t>unity,</a:t>
          </a:r>
          <a:r>
            <a:rPr lang="zh-CN" sz="3600" kern="1200">
              <a:latin typeface="Domine" panose="02040503040403060204"/>
            </a:rPr>
            <a:t> </a:t>
          </a:r>
          <a:r>
            <a:rPr lang="en-US" altLang="zh-CN" sz="3600" kern="1200">
              <a:latin typeface="Domine" panose="02040503040403060204"/>
            </a:rPr>
            <a:t>cooperation,</a:t>
          </a:r>
          <a:r>
            <a:rPr lang="zh-CN" sz="3600" kern="1200">
              <a:latin typeface="Domine" panose="02040503040403060204"/>
            </a:rPr>
            <a:t> </a:t>
          </a:r>
          <a:r>
            <a:rPr lang="en-US" altLang="zh-CN" sz="3600" kern="1200">
              <a:latin typeface="Domine" panose="02040503040403060204"/>
            </a:rPr>
            <a:t>and</a:t>
          </a:r>
          <a:r>
            <a:rPr lang="zh-CN" sz="3600" kern="1200">
              <a:latin typeface="Domine" panose="02040503040403060204"/>
            </a:rPr>
            <a:t> </a:t>
          </a:r>
          <a:r>
            <a:rPr lang="en-US" altLang="zh-CN" sz="3600" kern="1200">
              <a:latin typeface="Domine" panose="02040503040403060204"/>
            </a:rPr>
            <a:t>strategy.</a:t>
          </a:r>
          <a:endParaRPr lang="zh-CN" sz="3600" kern="1200">
            <a:latin typeface="Domine" panose="02040503040403060204"/>
          </a:endParaRPr>
        </a:p>
      </dsp:txBody>
      <dsp:txXfrm>
        <a:off x="1900164" y="2039702"/>
        <a:ext cx="1357260" cy="1367790"/>
      </dsp:txXfrm>
    </dsp:sp>
    <dsp:sp modelId="{C1D6AB2C-8F1B-442E-B2C6-4B46B02AF345}">
      <dsp:nvSpPr>
        <dsp:cNvPr id="0" name=""/>
        <dsp:cNvSpPr/>
      </dsp:nvSpPr>
      <dsp:spPr bwMode="white">
        <a:xfrm>
          <a:off x="3385006" y="2555297"/>
          <a:ext cx="287739" cy="336600"/>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hemeClr val="accent3">
            <a:tint val="60000"/>
          </a:schemeClr>
        </a:lnRef>
        <a:fillRef idx="1">
          <a:schemeClr val="accent3">
            <a:tint val="60000"/>
          </a:schemeClr>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3385006" y="2555297"/>
        <a:ext cx="287739" cy="336600"/>
      </dsp:txXfrm>
    </dsp:sp>
    <dsp:sp modelId="{FFA5EAFA-1B2A-4687-8543-B499A1687ADD}">
      <dsp:nvSpPr>
        <dsp:cNvPr id="0" name=""/>
        <dsp:cNvSpPr/>
      </dsp:nvSpPr>
      <dsp:spPr bwMode="white">
        <a:xfrm>
          <a:off x="3800328" y="2039702"/>
          <a:ext cx="1357260" cy="1367790"/>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1600200">
            <a:lnSpc>
              <a:spcPct val="90000"/>
            </a:lnSpc>
            <a:spcBef>
              <a:spcPct val="0"/>
            </a:spcBef>
            <a:spcAft>
              <a:spcPct val="35000"/>
            </a:spcAft>
            <a:buNone/>
          </a:pPr>
          <a:r>
            <a:rPr lang="en-US" altLang="zh-CN" sz="3600" kern="1200">
              <a:latin typeface="Domine" panose="02040503040403060204"/>
            </a:rPr>
            <a:t>The One Ring----can corrupt</a:t>
          </a:r>
          <a:r>
            <a:rPr lang="zh-CN" sz="3600" kern="1200">
              <a:latin typeface="Domine" panose="02040503040403060204"/>
            </a:rPr>
            <a:t> </a:t>
          </a:r>
          <a:r>
            <a:rPr lang="en-US" altLang="zh-CN" sz="3600" kern="1200">
              <a:latin typeface="Domine" panose="02040503040403060204"/>
            </a:rPr>
            <a:t>and</a:t>
          </a:r>
          <a:r>
            <a:rPr lang="zh-CN" sz="3600" kern="1200">
              <a:latin typeface="Domine" panose="02040503040403060204"/>
            </a:rPr>
            <a:t> </a:t>
          </a:r>
          <a:r>
            <a:rPr lang="en-US" altLang="zh-CN" sz="3600" kern="1200">
              <a:latin typeface="Domine" panose="02040503040403060204"/>
            </a:rPr>
            <a:t>manipulate</a:t>
          </a:r>
          <a:r>
            <a:rPr lang="zh-CN" sz="3600" kern="1200">
              <a:latin typeface="Domine" panose="02040503040403060204"/>
            </a:rPr>
            <a:t> </a:t>
          </a:r>
          <a:r>
            <a:rPr lang="en-US" altLang="zh-CN" sz="3600" kern="1200">
              <a:latin typeface="Domine" panose="02040503040403060204"/>
            </a:rPr>
            <a:t>hearts</a:t>
          </a:r>
          <a:r>
            <a:rPr lang="zh-CN" sz="3600" kern="1200">
              <a:latin typeface="Domine" panose="02040503040403060204"/>
            </a:rPr>
            <a:t> </a:t>
          </a:r>
          <a:r>
            <a:rPr lang="en-US" altLang="zh-CN" sz="3600" kern="1200">
              <a:latin typeface="Domine" panose="02040503040403060204"/>
            </a:rPr>
            <a:t>and</a:t>
          </a:r>
          <a:r>
            <a:rPr lang="zh-CN" sz="3600" kern="1200">
              <a:latin typeface="Domine" panose="02040503040403060204"/>
            </a:rPr>
            <a:t> </a:t>
          </a:r>
          <a:r>
            <a:rPr lang="en-US" altLang="zh-CN" sz="3600" kern="1200">
              <a:latin typeface="Domine" panose="02040503040403060204"/>
            </a:rPr>
            <a:t>minds</a:t>
          </a:r>
        </a:p>
      </dsp:txBody>
      <dsp:txXfrm>
        <a:off x="3800328" y="2039702"/>
        <a:ext cx="1357260" cy="1367790"/>
      </dsp:txXfrm>
    </dsp:sp>
    <dsp:sp modelId="{906B5403-8243-4823-A769-5B8471B62BF2}">
      <dsp:nvSpPr>
        <dsp:cNvPr id="0" name=""/>
        <dsp:cNvSpPr/>
      </dsp:nvSpPr>
      <dsp:spPr bwMode="white">
        <a:xfrm>
          <a:off x="5285170" y="2555297"/>
          <a:ext cx="287739" cy="336600"/>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hemeClr val="accent3">
            <a:tint val="60000"/>
          </a:schemeClr>
        </a:lnRef>
        <a:fillRef idx="1">
          <a:schemeClr val="accent3">
            <a:tint val="60000"/>
          </a:schemeClr>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5285170" y="2555297"/>
        <a:ext cx="287739" cy="336600"/>
      </dsp:txXfrm>
    </dsp:sp>
    <dsp:sp modelId="{4466439E-C505-4DA6-A9F1-D262BDBBFF67}">
      <dsp:nvSpPr>
        <dsp:cNvPr id="0" name=""/>
        <dsp:cNvSpPr/>
      </dsp:nvSpPr>
      <dsp:spPr bwMode="white">
        <a:xfrm>
          <a:off x="5700491" y="2039702"/>
          <a:ext cx="1357260" cy="1367790"/>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1600200">
            <a:lnSpc>
              <a:spcPct val="90000"/>
            </a:lnSpc>
            <a:spcBef>
              <a:spcPct val="0"/>
            </a:spcBef>
            <a:spcAft>
              <a:spcPct val="35000"/>
            </a:spcAft>
            <a:buNone/>
          </a:pPr>
          <a:r>
            <a:rPr lang="en-US" altLang="zh-CN" sz="3600" kern="1200">
              <a:latin typeface="Domine" panose="02040503040403060204"/>
            </a:rPr>
            <a:t>Ongoing</a:t>
          </a:r>
          <a:r>
            <a:rPr lang="zh-CN" sz="3600" kern="1200">
              <a:latin typeface="Domine" panose="02040503040403060204"/>
            </a:rPr>
            <a:t> </a:t>
          </a:r>
          <a:r>
            <a:rPr lang="en-US" altLang="zh-CN" sz="3600" kern="1200">
              <a:latin typeface="Domine" panose="02040503040403060204"/>
            </a:rPr>
            <a:t>cooperation</a:t>
          </a:r>
          <a:r>
            <a:rPr lang="zh-CN" sz="3600" kern="1200">
              <a:latin typeface="Domine" panose="02040503040403060204"/>
            </a:rPr>
            <a:t> </a:t>
          </a:r>
          <a:r>
            <a:rPr lang="en-US" altLang="zh-CN" sz="3600" kern="1200">
              <a:latin typeface="Domine" panose="02040503040403060204"/>
            </a:rPr>
            <a:t>among</a:t>
          </a:r>
          <a:r>
            <a:rPr lang="zh-CN" sz="3600" kern="1200">
              <a:latin typeface="Domine" panose="02040503040403060204"/>
            </a:rPr>
            <a:t> </a:t>
          </a:r>
          <a:r>
            <a:rPr lang="en-US" altLang="zh-CN" sz="3600" kern="1200">
              <a:latin typeface="Domine" panose="02040503040403060204"/>
            </a:rPr>
            <a:t>various</a:t>
          </a:r>
          <a:r>
            <a:rPr lang="zh-CN" sz="3600" kern="1200">
              <a:latin typeface="Domine" panose="02040503040403060204"/>
            </a:rPr>
            <a:t> </a:t>
          </a:r>
          <a:r>
            <a:rPr lang="en-US" altLang="zh-CN" sz="3600" kern="1200">
              <a:latin typeface="Domine" panose="02040503040403060204"/>
            </a:rPr>
            <a:t>factions</a:t>
          </a:r>
          <a:r>
            <a:rPr lang="zh-CN" sz="3600" kern="1200">
              <a:latin typeface="Domine" panose="02040503040403060204"/>
            </a:rPr>
            <a:t> </a:t>
          </a:r>
          <a:r>
            <a:rPr lang="en-US" altLang="zh-CN" sz="3600" kern="1200">
              <a:latin typeface="Domine" panose="02040503040403060204"/>
            </a:rPr>
            <a:t>is</a:t>
          </a:r>
          <a:r>
            <a:rPr lang="zh-CN" sz="3600" kern="1200">
              <a:latin typeface="Domine" panose="02040503040403060204"/>
            </a:rPr>
            <a:t> </a:t>
          </a:r>
          <a:r>
            <a:rPr lang="en-US" altLang="zh-CN" sz="3600" kern="1200">
              <a:latin typeface="Domine" panose="02040503040403060204"/>
            </a:rPr>
            <a:t>essential</a:t>
          </a:r>
        </a:p>
      </dsp:txBody>
      <dsp:txXfrm>
        <a:off x="5700491" y="2039702"/>
        <a:ext cx="1357260" cy="1367790"/>
      </dsp:txXfrm>
    </dsp:sp>
    <dsp:sp modelId="{7C1D118A-AA86-464C-B599-26DF340A55D8}">
      <dsp:nvSpPr>
        <dsp:cNvPr id="0" name=""/>
        <dsp:cNvSpPr/>
      </dsp:nvSpPr>
      <dsp:spPr bwMode="white">
        <a:xfrm>
          <a:off x="7185334" y="2555297"/>
          <a:ext cx="287739" cy="336600"/>
        </a:xfrm>
        <a:prstGeom prst="rightArrow">
          <a:avLst>
            <a:gd name="adj1" fmla="val 60000"/>
            <a:gd name="adj2" fmla="val 50000"/>
          </a:avLst>
        </a:prstGeom>
        <a:solidFill>
          <a:schemeClr val="accent3">
            <a:tint val="60000"/>
            <a:hueOff val="0"/>
            <a:satOff val="0"/>
            <a:lumOff val="0"/>
            <a:alphaOff val="0"/>
          </a:schemeClr>
        </a:solidFill>
        <a:ln>
          <a:noFill/>
        </a:ln>
        <a:effectLst>
          <a:outerShdw blurRad="40000" dist="20000" dir="5400000" rotWithShape="0">
            <a:srgbClr val="000000">
              <a:alpha val="38000"/>
            </a:srgbClr>
          </a:outerShdw>
        </a:effectLst>
      </dsp:spPr>
      <dsp:style>
        <a:lnRef idx="0">
          <a:schemeClr val="accent3">
            <a:tint val="60000"/>
          </a:schemeClr>
        </a:lnRef>
        <a:fillRef idx="1">
          <a:schemeClr val="accent3">
            <a:tint val="60000"/>
          </a:schemeClr>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a:off x="7185334" y="2555297"/>
        <a:ext cx="287739" cy="336600"/>
      </dsp:txXfrm>
    </dsp:sp>
    <dsp:sp modelId="{A8139E20-80FD-4017-B399-21A0FC7C6A6C}">
      <dsp:nvSpPr>
        <dsp:cNvPr id="0" name=""/>
        <dsp:cNvSpPr/>
      </dsp:nvSpPr>
      <dsp:spPr bwMode="white">
        <a:xfrm>
          <a:off x="7600655" y="2039702"/>
          <a:ext cx="1357260" cy="1367790"/>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1600200" rtl="0">
            <a:lnSpc>
              <a:spcPct val="90000"/>
            </a:lnSpc>
            <a:spcBef>
              <a:spcPct val="0"/>
            </a:spcBef>
            <a:spcAft>
              <a:spcPct val="35000"/>
            </a:spcAft>
            <a:buNone/>
          </a:pPr>
          <a:r>
            <a:rPr lang="en-US" altLang="zh-CN" sz="3600" kern="1200">
              <a:latin typeface="Domine" panose="02040503040403060204"/>
            </a:rPr>
            <a:t>Network</a:t>
          </a:r>
          <a:r>
            <a:rPr lang="zh-CN" sz="3600" kern="1200">
              <a:latin typeface="Domine" panose="02040503040403060204"/>
            </a:rPr>
            <a:t> </a:t>
          </a:r>
          <a:r>
            <a:rPr lang="en-US" altLang="zh-CN" sz="3600" kern="1200">
              <a:latin typeface="Domine" panose="02040503040403060204"/>
            </a:rPr>
            <a:t>influence measure</a:t>
          </a:r>
        </a:p>
      </dsp:txBody>
      <dsp:txXfrm>
        <a:off x="7600655" y="2039702"/>
        <a:ext cx="1357260" cy="13677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EB32F-68A1-41F6-81B1-7B474AEA43C2}">
      <dsp:nvSpPr>
        <dsp:cNvPr id="0" name=""/>
        <dsp:cNvSpPr/>
      </dsp:nvSpPr>
      <dsp:spPr bwMode="white">
        <a:xfrm>
          <a:off x="0" y="1338166"/>
          <a:ext cx="2584639" cy="54038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hemeClr val="accent4"/>
        </a:lnRef>
        <a:fillRef idx="1">
          <a:schemeClr val="accent4"/>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l" defTabSz="1600200" rtl="0">
            <a:lnSpc>
              <a:spcPct val="90000"/>
            </a:lnSpc>
            <a:spcBef>
              <a:spcPct val="0"/>
            </a:spcBef>
            <a:spcAft>
              <a:spcPct val="35000"/>
            </a:spcAft>
            <a:buNone/>
          </a:pPr>
          <a:r>
            <a:rPr lang="en-US" altLang="zh-CN" sz="3600" kern="1200">
              <a:latin typeface="Domine" panose="02040503040403060204"/>
              <a:cs typeface="Roboto" panose="02000000000000000000"/>
            </a:rPr>
            <a:t>Degree</a:t>
          </a:r>
          <a:r>
            <a:rPr lang="zh-CN" altLang="en-US" sz="3600" kern="1200">
              <a:latin typeface="Domine" panose="02040503040403060204"/>
              <a:cs typeface="Roboto" panose="02000000000000000000"/>
            </a:rPr>
            <a:t> </a:t>
          </a:r>
          <a:r>
            <a:rPr lang="en-US" altLang="zh-CN" sz="3600" kern="1200">
              <a:latin typeface="Domine" panose="02040503040403060204"/>
              <a:cs typeface="Roboto" panose="02000000000000000000"/>
            </a:rPr>
            <a:t>Centrality</a:t>
          </a:r>
          <a:r>
            <a:rPr lang="en-US" sz="3600" kern="1200">
              <a:latin typeface="Domine" panose="02040503040403060204"/>
              <a:cs typeface="Roboto" panose="02000000000000000000"/>
            </a:rPr>
            <a:t>--10%</a:t>
          </a:r>
        </a:p>
      </dsp:txBody>
      <dsp:txXfrm>
        <a:off x="0" y="1338166"/>
        <a:ext cx="2584639" cy="540385"/>
      </dsp:txXfrm>
    </dsp:sp>
    <dsp:sp modelId="{7CA28CAF-506F-43B8-8AE9-41AEB3BE5D57}">
      <dsp:nvSpPr>
        <dsp:cNvPr id="0" name=""/>
        <dsp:cNvSpPr/>
      </dsp:nvSpPr>
      <dsp:spPr bwMode="white">
        <a:xfrm>
          <a:off x="0" y="1878551"/>
          <a:ext cx="2584639" cy="649605"/>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hemeClr val="accent4">
            <a:alpha val="90000"/>
            <a:tint val="40000"/>
          </a:schemeClr>
        </a:lnRef>
        <a:fillRef idx="1">
          <a:schemeClr val="accent4">
            <a:alpha val="90000"/>
            <a:tint val="40000"/>
          </a:schemeClr>
        </a:fillRef>
        <a:effectRef idx="0">
          <a:scrgbClr r="0" g="0" b="0"/>
        </a:effectRef>
        <a:fontRef idx="minor"/>
      </dsp:style>
      <dsp:txBody>
        <a:bodyPr spcFirstLastPara="0" vert="horz" wrap="square" lIns="74676" tIns="74676" rIns="99568" bIns="112014" numCol="1" spcCol="1270" anchor="t" anchorCtr="0">
          <a:noAutofit/>
        </a:bodyPr>
        <a:lstStyle/>
        <a:p>
          <a:pPr marL="285750" lvl="1" indent="-285750" algn="l" defTabSz="1600200" rtl="0">
            <a:lnSpc>
              <a:spcPct val="90000"/>
            </a:lnSpc>
            <a:spcBef>
              <a:spcPct val="0"/>
            </a:spcBef>
            <a:spcAft>
              <a:spcPct val="15000"/>
            </a:spcAft>
            <a:buChar char="•"/>
          </a:pPr>
          <a:r>
            <a:rPr lang="zh-CN" sz="3600" kern="1200">
              <a:solidFill>
                <a:schemeClr val="dk1"/>
              </a:solidFill>
              <a:latin typeface="Domine" panose="02040503040403060204"/>
              <a:cs typeface="Roboto" panose="02000000000000000000"/>
            </a:rPr>
            <a:t>Volume </a:t>
          </a:r>
          <a:r>
            <a:rPr lang="zh-CN" sz="3600" kern="1200">
              <a:solidFill>
                <a:schemeClr val="dk1"/>
              </a:solidFill>
              <a:latin typeface="Domine" panose="02040503040403060204"/>
            </a:rPr>
            <a:t>rules</a:t>
          </a:r>
          <a:r>
            <a:rPr lang="zh-CN" sz="3600" kern="1200">
              <a:solidFill>
                <a:schemeClr val="dk1"/>
              </a:solidFill>
              <a:latin typeface="Domine" panose="02040503040403060204"/>
              <a:cs typeface="Roboto" panose="02000000000000000000"/>
            </a:rPr>
            <a:t>!</a:t>
          </a:r>
          <a:endParaRPr lang="en-US" altLang="zh-CN" sz="3600" kern="1200">
            <a:solidFill>
              <a:schemeClr val="dk1"/>
            </a:solidFill>
            <a:latin typeface="Domine" panose="02040503040403060204"/>
            <a:ea typeface="Roboto" panose="02000000000000000000"/>
            <a:cs typeface="Roboto" panose="02000000000000000000"/>
          </a:endParaRPr>
        </a:p>
        <a:p>
          <a:pPr marL="285750" lvl="1" indent="-285750" algn="l" defTabSz="1600200" rtl="0">
            <a:lnSpc>
              <a:spcPct val="90000"/>
            </a:lnSpc>
            <a:spcBef>
              <a:spcPct val="0"/>
            </a:spcBef>
            <a:spcAft>
              <a:spcPct val="15000"/>
            </a:spcAft>
            <a:buChar char="•"/>
          </a:pPr>
          <a:r>
            <a:rPr lang="zh-CN" altLang="en-US" sz="3600" kern="1200">
              <a:solidFill>
                <a:schemeClr val="dk1"/>
              </a:solidFill>
              <a:latin typeface="Domine" panose="02040503040403060204"/>
            </a:rPr>
            <a:t>More is better</a:t>
          </a:r>
        </a:p>
      </dsp:txBody>
      <dsp:txXfrm>
        <a:off x="0" y="1878551"/>
        <a:ext cx="2584639" cy="649605"/>
      </dsp:txXfrm>
    </dsp:sp>
    <dsp:sp modelId="{E96181F7-E48E-459E-BC71-894B14D74B45}">
      <dsp:nvSpPr>
        <dsp:cNvPr id="0" name=""/>
        <dsp:cNvSpPr/>
      </dsp:nvSpPr>
      <dsp:spPr bwMode="white">
        <a:xfrm>
          <a:off x="2946488" y="1338166"/>
          <a:ext cx="2584639" cy="540385"/>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hemeClr val="accent4"/>
        </a:lnRef>
        <a:fillRef idx="1">
          <a:schemeClr val="accent4"/>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1600200" rtl="0">
            <a:lnSpc>
              <a:spcPct val="90000"/>
            </a:lnSpc>
            <a:spcBef>
              <a:spcPct val="0"/>
            </a:spcBef>
            <a:spcAft>
              <a:spcPct val="35000"/>
            </a:spcAft>
            <a:buNone/>
          </a:pPr>
          <a:r>
            <a:rPr lang="zh-CN" altLang="en-US" sz="3600" kern="1200">
              <a:latin typeface="Domine" panose="02040503040403060204"/>
            </a:rPr>
            <a:t>Betwennness Centrality—20%</a:t>
          </a:r>
        </a:p>
      </dsp:txBody>
      <dsp:txXfrm>
        <a:off x="2946488" y="1338166"/>
        <a:ext cx="2584639" cy="540385"/>
      </dsp:txXfrm>
    </dsp:sp>
    <dsp:sp modelId="{8EBCE4E0-B93C-4AB5-BD5A-CB706003F2CE}">
      <dsp:nvSpPr>
        <dsp:cNvPr id="0" name=""/>
        <dsp:cNvSpPr/>
      </dsp:nvSpPr>
      <dsp:spPr bwMode="white">
        <a:xfrm>
          <a:off x="2946488" y="1878551"/>
          <a:ext cx="2584639" cy="649605"/>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hemeClr val="accent4">
            <a:alpha val="90000"/>
            <a:tint val="40000"/>
          </a:schemeClr>
        </a:lnRef>
        <a:fillRef idx="1">
          <a:schemeClr val="accent4">
            <a:alpha val="90000"/>
            <a:tint val="40000"/>
          </a:schemeClr>
        </a:fillRef>
        <a:effectRef idx="0">
          <a:scrgbClr r="0" g="0" b="0"/>
        </a:effectRef>
        <a:fontRef idx="minor"/>
      </dsp:style>
      <dsp:txBody>
        <a:bodyPr spcFirstLastPara="0" vert="horz" wrap="square" lIns="74676" tIns="74676" rIns="99568" bIns="112014" numCol="1" spcCol="1270" anchor="t" anchorCtr="0">
          <a:noAutofit/>
        </a:bodyPr>
        <a:lstStyle/>
        <a:p>
          <a:pPr marL="285750" lvl="1" indent="-285750" algn="l" defTabSz="1600200" rtl="0">
            <a:lnSpc>
              <a:spcPct val="90000"/>
            </a:lnSpc>
            <a:spcBef>
              <a:spcPct val="0"/>
            </a:spcBef>
            <a:spcAft>
              <a:spcPct val="15000"/>
            </a:spcAft>
            <a:buChar char="•"/>
          </a:pPr>
          <a:r>
            <a:rPr lang="zh-CN" sz="3600" kern="1200">
              <a:solidFill>
                <a:schemeClr val="dk1"/>
              </a:solidFill>
              <a:latin typeface="Domine" panose="02040503040403060204"/>
              <a:cs typeface="Roboto" panose="02000000000000000000"/>
            </a:rPr>
            <a:t> </a:t>
          </a:r>
          <a:r>
            <a:rPr lang="en-US" altLang="zh-CN" sz="3600" kern="1200">
              <a:solidFill>
                <a:schemeClr val="dk1"/>
              </a:solidFill>
              <a:latin typeface="Domine" panose="02040503040403060204"/>
              <a:ea typeface="Roboto" panose="02000000000000000000"/>
              <a:cs typeface="Roboto" panose="02000000000000000000"/>
            </a:rPr>
            <a:t>Information</a:t>
          </a:r>
          <a:r>
            <a:rPr lang="zh-CN" sz="3600" kern="1200">
              <a:solidFill>
                <a:schemeClr val="dk1"/>
              </a:solidFill>
              <a:latin typeface="Domine" panose="02040503040403060204"/>
              <a:cs typeface="Roboto" panose="02000000000000000000"/>
            </a:rPr>
            <a:t> </a:t>
          </a:r>
          <a:r>
            <a:rPr lang="en-US" altLang="zh-CN" sz="3600" kern="1200">
              <a:solidFill>
                <a:schemeClr val="dk1"/>
              </a:solidFill>
              <a:latin typeface="Domine" panose="02040503040403060204"/>
              <a:ea typeface="Roboto" panose="02000000000000000000"/>
              <a:cs typeface="Roboto" panose="02000000000000000000"/>
            </a:rPr>
            <a:t>flow</a:t>
          </a:r>
          <a:r>
            <a:rPr lang="zh-CN" sz="3600" kern="1200">
              <a:solidFill>
                <a:schemeClr val="dk1"/>
              </a:solidFill>
              <a:latin typeface="Domine" panose="02040503040403060204"/>
              <a:cs typeface="Roboto" panose="02000000000000000000"/>
            </a:rPr>
            <a:t> </a:t>
          </a:r>
          <a:r>
            <a:rPr lang="en-US" altLang="zh-CN" sz="3600" kern="1200">
              <a:solidFill>
                <a:schemeClr val="dk1"/>
              </a:solidFill>
              <a:latin typeface="Domine" panose="02040503040403060204"/>
              <a:ea typeface="Roboto" panose="02000000000000000000"/>
              <a:cs typeface="Roboto" panose="02000000000000000000"/>
            </a:rPr>
            <a:t>rules</a:t>
          </a:r>
          <a:endParaRPr lang="zh-CN" altLang="en-US" sz="3600" kern="1200">
            <a:solidFill>
              <a:schemeClr val="dk1"/>
            </a:solidFill>
            <a:latin typeface="Domine" panose="02040503040403060204"/>
          </a:endParaRPr>
        </a:p>
        <a:p>
          <a:pPr marL="285750" lvl="1" indent="-285750" algn="l" defTabSz="1600200" rtl="0">
            <a:lnSpc>
              <a:spcPct val="90000"/>
            </a:lnSpc>
            <a:spcBef>
              <a:spcPct val="0"/>
            </a:spcBef>
            <a:spcAft>
              <a:spcPct val="15000"/>
            </a:spcAft>
            <a:buChar char="•"/>
          </a:pPr>
          <a:r>
            <a:rPr lang="en-US" altLang="zh-CN" sz="3600" kern="1200">
              <a:solidFill>
                <a:schemeClr val="dk1"/>
              </a:solidFill>
              <a:latin typeface="Domine" panose="02040503040403060204"/>
              <a:ea typeface="Roboto" panose="02000000000000000000"/>
              <a:cs typeface="Roboto" panose="02000000000000000000"/>
            </a:rPr>
            <a:t>Gate</a:t>
          </a:r>
          <a:r>
            <a:rPr lang="zh-CN" sz="3600" kern="1200">
              <a:solidFill>
                <a:schemeClr val="dk1"/>
              </a:solidFill>
              <a:latin typeface="Domine" panose="02040503040403060204"/>
              <a:cs typeface="Roboto" panose="02000000000000000000"/>
            </a:rPr>
            <a:t> </a:t>
          </a:r>
          <a:r>
            <a:rPr lang="en-US" altLang="zh-CN" sz="3600" kern="1200">
              <a:solidFill>
                <a:schemeClr val="dk1"/>
              </a:solidFill>
              <a:latin typeface="Domine" panose="02040503040403060204"/>
              <a:ea typeface="Roboto" panose="02000000000000000000"/>
              <a:cs typeface="Roboto" panose="02000000000000000000"/>
            </a:rPr>
            <a:t>keeper</a:t>
          </a:r>
          <a:endParaRPr lang="zh-CN" sz="3600" kern="1200">
            <a:solidFill>
              <a:schemeClr val="dk1"/>
            </a:solidFill>
            <a:latin typeface="Domine" panose="02040503040403060204"/>
            <a:cs typeface="Roboto" panose="02000000000000000000"/>
          </a:endParaRPr>
        </a:p>
      </dsp:txBody>
      <dsp:txXfrm>
        <a:off x="2946488" y="1878551"/>
        <a:ext cx="2584639" cy="6496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EB32F-68A1-41F6-81B1-7B474AEA43C2}">
      <dsp:nvSpPr>
        <dsp:cNvPr id="0" name=""/>
        <dsp:cNvSpPr/>
      </dsp:nvSpPr>
      <dsp:spPr bwMode="white">
        <a:xfrm>
          <a:off x="0" y="25196"/>
          <a:ext cx="2469572" cy="316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hemeClr val="accent4"/>
        </a:lnRef>
        <a:fillRef idx="1">
          <a:schemeClr val="accent4"/>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l" defTabSz="1600200" rtl="0">
            <a:lnSpc>
              <a:spcPct val="90000"/>
            </a:lnSpc>
            <a:spcBef>
              <a:spcPct val="0"/>
            </a:spcBef>
            <a:spcAft>
              <a:spcPct val="35000"/>
            </a:spcAft>
            <a:buNone/>
          </a:pPr>
          <a:r>
            <a:rPr lang="en-US" sz="3600" b="0" kern="1200">
              <a:latin typeface="Domine" panose="02040503040403060204"/>
              <a:ea typeface="Roboto" panose="02000000000000000000"/>
              <a:cs typeface="Roboto" panose="02000000000000000000"/>
            </a:rPr>
            <a:t>Closeness</a:t>
          </a:r>
          <a:r>
            <a:rPr lang="zh-CN" sz="3600" b="0" kern="1200">
              <a:latin typeface="Domine" panose="02040503040403060204"/>
              <a:cs typeface="Roboto" panose="02000000000000000000"/>
            </a:rPr>
            <a:t> </a:t>
          </a:r>
          <a:r>
            <a:rPr lang="en-US" sz="3600" b="0" kern="1200">
              <a:latin typeface="Domine" panose="02040503040403060204"/>
              <a:ea typeface="Roboto" panose="02000000000000000000"/>
              <a:cs typeface="Roboto" panose="02000000000000000000"/>
            </a:rPr>
            <a:t>Centrality</a:t>
          </a:r>
          <a:r>
            <a:rPr lang="en-US" sz="3600" b="0" kern="1200">
              <a:latin typeface="Domine" panose="02040503040403060204"/>
              <a:ea typeface="SimSun"/>
              <a:cs typeface="Roboto" panose="02000000000000000000"/>
            </a:rPr>
            <a:t>—30</a:t>
          </a:r>
          <a:r>
            <a:rPr lang="en-US" altLang="zh-CN" sz="3600" b="0" kern="1200">
              <a:latin typeface="Domine" panose="02040503040403060204"/>
              <a:ea typeface="SimSun"/>
              <a:cs typeface="Roboto" panose="02000000000000000000"/>
            </a:rPr>
            <a:t>%</a:t>
          </a:r>
          <a:r>
            <a:rPr lang="zh-CN" sz="3600" b="0" kern="1200">
              <a:latin typeface="Domine" panose="02040503040403060204"/>
              <a:cs typeface="Times New Roman" panose="02020503050405090304"/>
            </a:rPr>
            <a:t> </a:t>
          </a:r>
        </a:p>
      </dsp:txBody>
      <dsp:txXfrm>
        <a:off x="0" y="25196"/>
        <a:ext cx="2469572" cy="316800"/>
      </dsp:txXfrm>
    </dsp:sp>
    <dsp:sp modelId="{7CA28CAF-506F-43B8-8AE9-41AEB3BE5D57}">
      <dsp:nvSpPr>
        <dsp:cNvPr id="0" name=""/>
        <dsp:cNvSpPr/>
      </dsp:nvSpPr>
      <dsp:spPr bwMode="white">
        <a:xfrm>
          <a:off x="0" y="341996"/>
          <a:ext cx="2469572" cy="8458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hemeClr val="accent4">
            <a:alpha val="90000"/>
            <a:tint val="40000"/>
          </a:schemeClr>
        </a:lnRef>
        <a:fillRef idx="1">
          <a:schemeClr val="accent4">
            <a:alpha val="90000"/>
            <a:tint val="40000"/>
          </a:schemeClr>
        </a:fillRef>
        <a:effectRef idx="0">
          <a:scrgbClr r="0" g="0" b="0"/>
        </a:effectRef>
        <a:fontRef idx="minor"/>
      </dsp:style>
      <dsp:txBody>
        <a:bodyPr spcFirstLastPara="0" vert="horz" wrap="square" lIns="58674" tIns="58674" rIns="78232" bIns="88011" numCol="1" spcCol="1270" anchor="t" anchorCtr="0">
          <a:noAutofit/>
        </a:bodyPr>
        <a:lstStyle/>
        <a:p>
          <a:pPr marL="285750" lvl="1" indent="-285750" algn="l" defTabSz="1600200" rtl="0">
            <a:lnSpc>
              <a:spcPct val="90000"/>
            </a:lnSpc>
            <a:spcBef>
              <a:spcPct val="0"/>
            </a:spcBef>
            <a:spcAft>
              <a:spcPct val="15000"/>
            </a:spcAft>
            <a:buChar char="•"/>
          </a:pPr>
          <a:r>
            <a:rPr lang="zh-CN" altLang="en-US" sz="3600" b="0" kern="1200">
              <a:solidFill>
                <a:schemeClr val="dk1"/>
              </a:solidFill>
              <a:latin typeface="Domine" panose="02040503040403060204"/>
              <a:ea typeface="SimSun"/>
              <a:cs typeface="Times New Roman" panose="02020503050405090304"/>
            </a:rPr>
            <a:t>Diffusion speed rules</a:t>
          </a:r>
        </a:p>
      </dsp:txBody>
      <dsp:txXfrm>
        <a:off x="0" y="341996"/>
        <a:ext cx="2469572" cy="845820"/>
      </dsp:txXfrm>
    </dsp:sp>
    <dsp:sp modelId="{BBEE8D64-8DE4-419C-8869-28E5AA3F9DEE}">
      <dsp:nvSpPr>
        <dsp:cNvPr id="0" name=""/>
        <dsp:cNvSpPr/>
      </dsp:nvSpPr>
      <dsp:spPr bwMode="white">
        <a:xfrm>
          <a:off x="2815313" y="25196"/>
          <a:ext cx="2469572" cy="316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hemeClr val="accent4"/>
        </a:lnRef>
        <a:fillRef idx="1">
          <a:schemeClr val="accent4"/>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1600200" rtl="0">
            <a:lnSpc>
              <a:spcPct val="90000"/>
            </a:lnSpc>
            <a:spcBef>
              <a:spcPct val="0"/>
            </a:spcBef>
            <a:spcAft>
              <a:spcPct val="35000"/>
            </a:spcAft>
            <a:buNone/>
          </a:pPr>
          <a:r>
            <a:rPr lang="zh-CN" altLang="en-US" sz="3600" b="0" kern="1200">
              <a:latin typeface="Domine" panose="02040503040403060204"/>
              <a:ea typeface="SimSun"/>
              <a:cs typeface="Roboto" panose="02000000000000000000"/>
            </a:rPr>
            <a:t>Eigenvector </a:t>
          </a:r>
          <a:r>
            <a:rPr lang="en-US" sz="3600" b="0" kern="1200">
              <a:latin typeface="Domine" panose="02040503040403060204"/>
              <a:ea typeface="SimSun"/>
              <a:cs typeface="Roboto" panose="02000000000000000000"/>
            </a:rPr>
            <a:t>Centrality—40%</a:t>
          </a:r>
          <a:r>
            <a:rPr lang="zh-CN" sz="3600" b="0" kern="1200">
              <a:latin typeface="Domine" panose="02040503040403060204"/>
              <a:cs typeface="Times New Roman" panose="02020503050405090304"/>
            </a:rPr>
            <a:t> </a:t>
          </a:r>
          <a:r>
            <a:rPr lang="zh-CN" altLang="en-US" sz="3600" b="1" kern="1200">
              <a:latin typeface="Domine" panose="02040503040403060204"/>
              <a:cs typeface="Times New Roman" panose="02020503050405090304"/>
            </a:rPr>
            <a:t> </a:t>
          </a:r>
          <a:endParaRPr lang="zh-CN" altLang="en-US" sz="3600" b="1" kern="1200">
            <a:latin typeface="Domine" panose="02040503040403060204"/>
            <a:cs typeface="Roboto" panose="02000000000000000000"/>
          </a:endParaRPr>
        </a:p>
      </dsp:txBody>
      <dsp:txXfrm>
        <a:off x="2815313" y="25196"/>
        <a:ext cx="2469572" cy="316800"/>
      </dsp:txXfrm>
    </dsp:sp>
    <dsp:sp modelId="{E8F48250-66A7-4E09-AFE3-911CDCDFBDE1}">
      <dsp:nvSpPr>
        <dsp:cNvPr id="0" name=""/>
        <dsp:cNvSpPr/>
      </dsp:nvSpPr>
      <dsp:spPr bwMode="white">
        <a:xfrm>
          <a:off x="2815313" y="341996"/>
          <a:ext cx="2469572" cy="8458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hemeClr val="accent4">
            <a:alpha val="90000"/>
            <a:tint val="40000"/>
          </a:schemeClr>
        </a:lnRef>
        <a:fillRef idx="1">
          <a:schemeClr val="accent4">
            <a:alpha val="90000"/>
            <a:tint val="40000"/>
          </a:schemeClr>
        </a:fillRef>
        <a:effectRef idx="0">
          <a:scrgbClr r="0" g="0" b="0"/>
        </a:effectRef>
        <a:fontRef idx="minor"/>
      </dsp:style>
      <dsp:txBody>
        <a:bodyPr spcFirstLastPara="0" vert="horz" wrap="square" lIns="58674" tIns="58674" rIns="78232" bIns="88011" numCol="1" spcCol="1270" anchor="t" anchorCtr="0">
          <a:noAutofit/>
        </a:bodyPr>
        <a:lstStyle/>
        <a:p>
          <a:pPr marL="285750" lvl="1" indent="-285750" algn="l" defTabSz="1600200">
            <a:lnSpc>
              <a:spcPct val="90000"/>
            </a:lnSpc>
            <a:spcBef>
              <a:spcPct val="0"/>
            </a:spcBef>
            <a:spcAft>
              <a:spcPct val="15000"/>
            </a:spcAft>
            <a:buChar char="•"/>
          </a:pPr>
          <a:r>
            <a:rPr lang="en-US" altLang="zh-CN" sz="3600" kern="1200">
              <a:solidFill>
                <a:schemeClr val="dk1"/>
              </a:solidFill>
              <a:latin typeface="Domine" panose="02040503040403060204"/>
              <a:ea typeface="SimSun"/>
              <a:cs typeface="Roboto" panose="02000000000000000000"/>
            </a:rPr>
            <a:t>Your</a:t>
          </a:r>
          <a:r>
            <a:rPr lang="zh-CN" sz="3600" kern="1200">
              <a:solidFill>
                <a:schemeClr val="dk1"/>
              </a:solidFill>
              <a:latin typeface="Domine" panose="02040503040403060204"/>
              <a:ea typeface="SimSun"/>
              <a:cs typeface="Roboto" panose="02000000000000000000"/>
            </a:rPr>
            <a:t> </a:t>
          </a:r>
          <a:r>
            <a:rPr lang="en-US" altLang="zh-CN" sz="3600" kern="1200">
              <a:solidFill>
                <a:schemeClr val="dk1"/>
              </a:solidFill>
              <a:latin typeface="Domine" panose="02040503040403060204"/>
              <a:ea typeface="SimSun"/>
              <a:cs typeface="Roboto" panose="02000000000000000000"/>
            </a:rPr>
            <a:t>importance</a:t>
          </a:r>
          <a:r>
            <a:rPr lang="zh-CN" sz="3600" kern="1200">
              <a:solidFill>
                <a:schemeClr val="dk1"/>
              </a:solidFill>
              <a:latin typeface="Domine" panose="02040503040403060204"/>
              <a:ea typeface="SimSun"/>
              <a:cs typeface="Roboto" panose="02000000000000000000"/>
            </a:rPr>
            <a:t> </a:t>
          </a:r>
          <a:r>
            <a:rPr lang="en-US" altLang="zh-CN" sz="3600" kern="1200">
              <a:solidFill>
                <a:schemeClr val="dk1"/>
              </a:solidFill>
              <a:latin typeface="Domine" panose="02040503040403060204"/>
              <a:ea typeface="SimSun"/>
              <a:cs typeface="Roboto" panose="02000000000000000000"/>
            </a:rPr>
            <a:t>is</a:t>
          </a:r>
          <a:r>
            <a:rPr lang="zh-CN" sz="3600" kern="1200">
              <a:solidFill>
                <a:schemeClr val="dk1"/>
              </a:solidFill>
              <a:latin typeface="Domine" panose="02040503040403060204"/>
              <a:ea typeface="SimSun"/>
              <a:cs typeface="Roboto" panose="02000000000000000000"/>
            </a:rPr>
            <a:t> </a:t>
          </a:r>
          <a:r>
            <a:rPr lang="en-US" altLang="zh-CN" sz="3600" kern="1200">
              <a:solidFill>
                <a:schemeClr val="dk1"/>
              </a:solidFill>
              <a:latin typeface="Domine" panose="02040503040403060204"/>
              <a:ea typeface="SimSun"/>
              <a:cs typeface="Roboto" panose="02000000000000000000"/>
            </a:rPr>
            <a:t>determined</a:t>
          </a:r>
          <a:r>
            <a:rPr lang="zh-CN" sz="3600" kern="1200">
              <a:solidFill>
                <a:schemeClr val="dk1"/>
              </a:solidFill>
              <a:latin typeface="Domine" panose="02040503040403060204"/>
              <a:ea typeface="SimSun"/>
              <a:cs typeface="Roboto" panose="02000000000000000000"/>
            </a:rPr>
            <a:t> </a:t>
          </a:r>
          <a:r>
            <a:rPr lang="en-US" altLang="zh-CN" sz="3600" kern="1200">
              <a:solidFill>
                <a:schemeClr val="dk1"/>
              </a:solidFill>
              <a:latin typeface="Domine" panose="02040503040403060204"/>
              <a:ea typeface="SimSun"/>
              <a:cs typeface="Roboto" panose="02000000000000000000"/>
            </a:rPr>
            <a:t>by</a:t>
          </a:r>
          <a:r>
            <a:rPr lang="zh-CN" sz="3600" kern="1200">
              <a:solidFill>
                <a:schemeClr val="dk1"/>
              </a:solidFill>
              <a:latin typeface="Domine" panose="02040503040403060204"/>
              <a:ea typeface="SimSun"/>
              <a:cs typeface="Roboto" panose="02000000000000000000"/>
            </a:rPr>
            <a:t> </a:t>
          </a:r>
          <a:r>
            <a:rPr lang="en-US" altLang="zh-CN" sz="3600" kern="1200">
              <a:solidFill>
                <a:schemeClr val="dk1"/>
              </a:solidFill>
              <a:latin typeface="Domine" panose="02040503040403060204"/>
              <a:ea typeface="SimSun"/>
              <a:cs typeface="Roboto" panose="02000000000000000000"/>
            </a:rPr>
            <a:t>your</a:t>
          </a:r>
          <a:r>
            <a:rPr lang="zh-CN" sz="3600" kern="1200">
              <a:solidFill>
                <a:schemeClr val="dk1"/>
              </a:solidFill>
              <a:latin typeface="Domine" panose="02040503040403060204"/>
              <a:ea typeface="SimSun"/>
              <a:cs typeface="Roboto" panose="02000000000000000000"/>
            </a:rPr>
            <a:t> </a:t>
          </a:r>
          <a:r>
            <a:rPr lang="en-US" altLang="zh-CN" sz="3600" kern="1200">
              <a:solidFill>
                <a:schemeClr val="dk1"/>
              </a:solidFill>
              <a:latin typeface="Domine" panose="02040503040403060204"/>
              <a:ea typeface="SimSun"/>
              <a:cs typeface="Roboto" panose="02000000000000000000"/>
            </a:rPr>
            <a:t>friends</a:t>
          </a:r>
          <a:r>
            <a:rPr lang="zh-CN" sz="3600" kern="1200">
              <a:solidFill>
                <a:schemeClr val="dk1"/>
              </a:solidFill>
              <a:latin typeface="Domine" panose="02040503040403060204"/>
              <a:ea typeface="SimSun"/>
              <a:cs typeface="Roboto" panose="02000000000000000000"/>
            </a:rPr>
            <a:t>’ </a:t>
          </a:r>
          <a:r>
            <a:rPr lang="en-US" sz="3600" kern="1200">
              <a:solidFill>
                <a:schemeClr val="dk1"/>
              </a:solidFill>
              <a:latin typeface="Domine" panose="02040503040403060204"/>
              <a:ea typeface="SimSun"/>
              <a:cs typeface="Roboto" panose="02000000000000000000"/>
            </a:rPr>
            <a:t>importance</a:t>
          </a:r>
          <a:r>
            <a:rPr lang="zh-CN" altLang="en-US" sz="3600" kern="1200">
              <a:solidFill>
                <a:schemeClr val="dk1"/>
              </a:solidFill>
              <a:latin typeface="Domine" panose="02040503040403060204"/>
              <a:ea typeface="Roboto" panose="02000000000000000000"/>
              <a:cs typeface="Times New Roman" panose="02020503050405090304"/>
            </a:rPr>
            <a:t> </a:t>
          </a:r>
          <a:endParaRPr lang="zh-CN" sz="3600" kern="1200">
            <a:solidFill>
              <a:schemeClr val="dk1"/>
            </a:solidFill>
            <a:latin typeface="Domine" panose="02040503040403060204"/>
            <a:cs typeface="Roboto" panose="02000000000000000000"/>
          </a:endParaRPr>
        </a:p>
        <a:p>
          <a:pPr marL="285750" lvl="1" indent="-285750" algn="l" defTabSz="1600200">
            <a:lnSpc>
              <a:spcPct val="90000"/>
            </a:lnSpc>
            <a:spcBef>
              <a:spcPct val="0"/>
            </a:spcBef>
            <a:spcAft>
              <a:spcPct val="15000"/>
            </a:spcAft>
            <a:buChar char="•"/>
          </a:pPr>
          <a:r>
            <a:rPr lang="en-US" sz="3600" kern="1200">
              <a:solidFill>
                <a:schemeClr val="dk1"/>
              </a:solidFill>
              <a:latin typeface="Domine" panose="02040503040403060204"/>
              <a:ea typeface="SimSun"/>
              <a:cs typeface="Roboto" panose="02000000000000000000"/>
            </a:rPr>
            <a:t>Friend</a:t>
          </a:r>
          <a:r>
            <a:rPr lang="zh-CN" altLang="en-US" sz="3600" kern="1200">
              <a:solidFill>
                <a:schemeClr val="dk1"/>
              </a:solidFill>
              <a:latin typeface="Domine" panose="02040503040403060204"/>
              <a:ea typeface="SimSun"/>
              <a:cs typeface="Roboto" panose="02000000000000000000"/>
            </a:rPr>
            <a:t> </a:t>
          </a:r>
          <a:r>
            <a:rPr lang="en-US" sz="3600" kern="1200">
              <a:solidFill>
                <a:schemeClr val="dk1"/>
              </a:solidFill>
              <a:latin typeface="Domine" panose="02040503040403060204"/>
              <a:ea typeface="SimSun"/>
              <a:cs typeface="Roboto" panose="02000000000000000000"/>
            </a:rPr>
            <a:t>circle</a:t>
          </a:r>
          <a:r>
            <a:rPr lang="zh-CN" sz="3600" kern="1200">
              <a:solidFill>
                <a:schemeClr val="dk1"/>
              </a:solidFill>
              <a:latin typeface="Domine" panose="02040503040403060204"/>
              <a:ea typeface="SimSun"/>
              <a:cs typeface="Roboto" panose="02000000000000000000"/>
            </a:rPr>
            <a:t> </a:t>
          </a:r>
          <a:r>
            <a:rPr lang="en-US" sz="3600" kern="1200">
              <a:solidFill>
                <a:schemeClr val="dk1"/>
              </a:solidFill>
              <a:latin typeface="Domine" panose="02040503040403060204"/>
              <a:ea typeface="SimSun"/>
              <a:cs typeface="Roboto" panose="02000000000000000000"/>
            </a:rPr>
            <a:t>rules!</a:t>
          </a:r>
          <a:r>
            <a:rPr lang="en-US" sz="3600" kern="1200">
              <a:solidFill>
                <a:schemeClr val="dk1"/>
              </a:solidFill>
              <a:latin typeface="Domine" panose="02040503040403060204"/>
              <a:ea typeface="Roboto" panose="02000000000000000000"/>
              <a:cs typeface="Times New Roman" panose="02020503050405090304"/>
            </a:rPr>
            <a:t> </a:t>
          </a:r>
          <a:br>
            <a:rPr lang="en-US" sz="3600" kern="1200">
              <a:solidFill>
                <a:schemeClr val="dk1"/>
              </a:solidFill>
              <a:latin typeface="Domine" panose="02040503040403060204"/>
              <a:ea typeface="Roboto" panose="02000000000000000000"/>
              <a:cs typeface="Times New Roman" panose="02020503050405090304"/>
            </a:rPr>
          </a:br>
          <a:endParaRPr lang="en-US" altLang="zh-CN" sz="3600" kern="1200">
            <a:solidFill>
              <a:schemeClr val="dk1"/>
            </a:solidFill>
            <a:latin typeface="Domine" panose="02040503040403060204"/>
            <a:ea typeface="Roboto" panose="02000000000000000000"/>
            <a:cs typeface="Times New Roman" panose="02020503050405090304"/>
          </a:endParaRPr>
        </a:p>
      </dsp:txBody>
      <dsp:txXfrm>
        <a:off x="2815313" y="341996"/>
        <a:ext cx="2469572" cy="8458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6474F-B28D-44B5-B5CD-074137A56AD2}">
      <dsp:nvSpPr>
        <dsp:cNvPr id="0" name=""/>
        <dsp:cNvSpPr/>
      </dsp:nvSpPr>
      <dsp:spPr bwMode="white">
        <a:xfrm>
          <a:off x="0" y="35261"/>
          <a:ext cx="1571476" cy="432000"/>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l" defTabSz="1600200" rtl="0">
            <a:lnSpc>
              <a:spcPct val="90000"/>
            </a:lnSpc>
            <a:spcBef>
              <a:spcPct val="0"/>
            </a:spcBef>
            <a:spcAft>
              <a:spcPct val="35000"/>
            </a:spcAft>
            <a:buNone/>
          </a:pPr>
          <a:r>
            <a:rPr lang="en-US" altLang="zh-CN" sz="3600" b="1" kern="1200">
              <a:latin typeface="Arial" panose="020B0604020202090204"/>
            </a:rPr>
            <a:t>Community</a:t>
          </a:r>
          <a:r>
            <a:rPr lang="zh-CN" altLang="en-US" sz="3600" b="1" kern="1200">
              <a:latin typeface="Arial" panose="020B0604020202090204"/>
            </a:rPr>
            <a:t> </a:t>
          </a:r>
          <a:r>
            <a:rPr lang="en-US" altLang="zh-CN" sz="3600" b="1" kern="1200">
              <a:latin typeface="Arial" panose="020B0604020202090204"/>
            </a:rPr>
            <a:t>0:</a:t>
          </a:r>
          <a:endParaRPr lang="en-US" sz="3600" kern="1200">
            <a:latin typeface="Arial" panose="020B0604020202090204"/>
          </a:endParaRPr>
        </a:p>
      </dsp:txBody>
      <dsp:txXfrm>
        <a:off x="0" y="35261"/>
        <a:ext cx="1571476" cy="432000"/>
      </dsp:txXfrm>
    </dsp:sp>
    <dsp:sp modelId="{4617E8C6-BBAF-4594-A225-E570875F03E9}">
      <dsp:nvSpPr>
        <dsp:cNvPr id="0" name=""/>
        <dsp:cNvSpPr/>
      </dsp:nvSpPr>
      <dsp:spPr bwMode="white">
        <a:xfrm>
          <a:off x="0" y="467261"/>
          <a:ext cx="1571476" cy="2790825"/>
        </a:xfrm>
        <a:prstGeom prst="rect">
          <a:avLst/>
        </a:prstGeom>
        <a:solidFill>
          <a:schemeClr val="accent4">
            <a:alpha val="90000"/>
            <a:tint val="40000"/>
            <a:hueOff val="0"/>
            <a:satOff val="0"/>
            <a:lumOff val="0"/>
            <a:alphaOff val="0"/>
          </a:schemeClr>
        </a:solidFill>
        <a:ln>
          <a:noFill/>
        </a:ln>
        <a:effectLst/>
        <a:sp3d contourW="19050" prstMaterial="metal">
          <a:bevelT w="88900" h="203200"/>
          <a:bevelB w="165100" h="254000"/>
        </a:sp3d>
      </dsp:spPr>
      <dsp:style>
        <a:lnRef idx="0">
          <a:schemeClr val="accent4">
            <a:alpha val="90000"/>
            <a:tint val="40000"/>
          </a:schemeClr>
        </a:lnRef>
        <a:fillRef idx="1">
          <a:schemeClr val="accent4">
            <a:alpha val="90000"/>
            <a:tint val="40000"/>
          </a:schemeClr>
        </a:fillRef>
        <a:effectRef idx="0">
          <a:scrgbClr r="0" g="0" b="0"/>
        </a:effectRef>
        <a:fontRef idx="minor"/>
      </dsp:style>
      <dsp:txBody>
        <a:bodyPr spcFirstLastPara="0" vert="horz" wrap="square" lIns="80010" tIns="80010" rIns="106680" bIns="120014" numCol="1" spcCol="1270" anchor="t" anchorCtr="0">
          <a:noAutofit/>
        </a:bodyPr>
        <a:lstStyle/>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Frodo</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Bilbo</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Gandalf</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Meriadoc</a:t>
          </a:r>
          <a:r>
            <a:rPr lang="zh-CN" altLang="en-US" sz="3600" kern="1200">
              <a:solidFill>
                <a:schemeClr val="dk1"/>
              </a:solidFill>
              <a:latin typeface="Arial" panose="020B0604020202090204"/>
            </a:rPr>
            <a:t> </a:t>
          </a: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Brandybuck</a:t>
          </a:r>
          <a:r>
            <a:rPr lang="zh-CN" altLang="en-US" sz="3600" kern="1200">
              <a:solidFill>
                <a:schemeClr val="dk1"/>
              </a:solidFill>
              <a:latin typeface="Arial" panose="020B0604020202090204"/>
            </a:rPr>
            <a:t> </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(Merry)</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Sam</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Peregrin</a:t>
          </a:r>
          <a:r>
            <a:rPr lang="zh-CN" altLang="en-US" sz="3600" kern="1200">
              <a:solidFill>
                <a:schemeClr val="dk1"/>
              </a:solidFill>
              <a:latin typeface="Arial" panose="020B0604020202090204"/>
            </a:rPr>
            <a:t> </a:t>
          </a:r>
          <a:r>
            <a:rPr lang="en-US" altLang="zh-CN" sz="3600" kern="1200">
              <a:solidFill>
                <a:schemeClr val="dk1"/>
              </a:solidFill>
              <a:latin typeface="Arial" panose="020B0604020202090204"/>
            </a:rPr>
            <a:t>Took</a:t>
          </a:r>
          <a:r>
            <a:rPr lang="zh-CN" altLang="en-US" sz="3600" kern="1200">
              <a:solidFill>
                <a:schemeClr val="dk1"/>
              </a:solidFill>
              <a:latin typeface="Arial" panose="020B0604020202090204"/>
            </a:rPr>
            <a:t> </a:t>
          </a:r>
          <a:r>
            <a:rPr lang="en-US" altLang="zh-CN" sz="3600" kern="1200">
              <a:solidFill>
                <a:schemeClr val="dk1"/>
              </a:solidFill>
              <a:latin typeface="Arial" panose="020B0604020202090204"/>
            </a:rPr>
            <a:t>(Pippin)</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Tom</a:t>
          </a:r>
          <a:r>
            <a:rPr lang="zh-CN" altLang="en-US" sz="3600" kern="1200">
              <a:solidFill>
                <a:schemeClr val="dk1"/>
              </a:solidFill>
              <a:latin typeface="Arial" panose="020B0604020202090204"/>
            </a:rPr>
            <a:t> </a:t>
          </a:r>
          <a:r>
            <a:rPr lang="en-US" altLang="zh-CN" sz="3600" kern="1200">
              <a:solidFill>
                <a:schemeClr val="dk1"/>
              </a:solidFill>
              <a:latin typeface="Arial" panose="020B0604020202090204"/>
            </a:rPr>
            <a:t>Bombadil</a:t>
          </a:r>
          <a:endParaRPr lang="en-US" sz="3600" kern="1200">
            <a:solidFill>
              <a:schemeClr val="dk1"/>
            </a:solidFill>
          </a:endParaRPr>
        </a:p>
      </dsp:txBody>
      <dsp:txXfrm>
        <a:off x="0" y="467261"/>
        <a:ext cx="1571476" cy="2790825"/>
      </dsp:txXfrm>
    </dsp:sp>
    <dsp:sp modelId="{6FFC9BEE-904D-40AD-8A71-72A2DA7B9ABD}">
      <dsp:nvSpPr>
        <dsp:cNvPr id="0" name=""/>
        <dsp:cNvSpPr/>
      </dsp:nvSpPr>
      <dsp:spPr bwMode="white">
        <a:xfrm>
          <a:off x="1791482" y="35261"/>
          <a:ext cx="1571476" cy="432000"/>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l" defTabSz="1600200" rtl="0">
            <a:lnSpc>
              <a:spcPct val="90000"/>
            </a:lnSpc>
            <a:spcBef>
              <a:spcPct val="0"/>
            </a:spcBef>
            <a:spcAft>
              <a:spcPct val="35000"/>
            </a:spcAft>
            <a:buNone/>
          </a:pPr>
          <a:r>
            <a:rPr lang="en-US" altLang="zh-CN" sz="3600" b="1" kern="1200">
              <a:latin typeface="Arial" panose="020B0604020202090204"/>
            </a:rPr>
            <a:t>Community</a:t>
          </a:r>
          <a:r>
            <a:rPr lang="zh-CN" altLang="en-US" sz="3600" b="1" kern="1200">
              <a:latin typeface="Arial" panose="020B0604020202090204"/>
            </a:rPr>
            <a:t> </a:t>
          </a:r>
          <a:r>
            <a:rPr lang="en-US" altLang="zh-CN" sz="3600" b="1" kern="1200">
              <a:latin typeface="Arial" panose="020B0604020202090204"/>
            </a:rPr>
            <a:t>1:</a:t>
          </a:r>
          <a:endParaRPr lang="en-US" sz="3600" kern="1200">
            <a:latin typeface="Arial" panose="020B0604020202090204"/>
          </a:endParaRPr>
        </a:p>
      </dsp:txBody>
      <dsp:txXfrm>
        <a:off x="1791482" y="35261"/>
        <a:ext cx="1571476" cy="432000"/>
      </dsp:txXfrm>
    </dsp:sp>
    <dsp:sp modelId="{98641189-EB24-42DC-9C1A-12CBFA59A522}">
      <dsp:nvSpPr>
        <dsp:cNvPr id="0" name=""/>
        <dsp:cNvSpPr/>
      </dsp:nvSpPr>
      <dsp:spPr bwMode="white">
        <a:xfrm>
          <a:off x="1791482" y="467261"/>
          <a:ext cx="1571476" cy="2790825"/>
        </a:xfrm>
        <a:prstGeom prst="rect">
          <a:avLst/>
        </a:prstGeom>
        <a:solidFill>
          <a:schemeClr val="accent4">
            <a:alpha val="90000"/>
            <a:tint val="40000"/>
            <a:hueOff val="0"/>
            <a:satOff val="0"/>
            <a:lumOff val="0"/>
            <a:alphaOff val="0"/>
          </a:schemeClr>
        </a:solidFill>
        <a:ln>
          <a:noFill/>
        </a:ln>
        <a:effectLst/>
        <a:sp3d contourW="19050" prstMaterial="metal">
          <a:bevelT w="88900" h="203200"/>
          <a:bevelB w="165100" h="254000"/>
        </a:sp3d>
      </dsp:spPr>
      <dsp:style>
        <a:lnRef idx="0">
          <a:schemeClr val="accent4">
            <a:alpha val="90000"/>
            <a:tint val="40000"/>
          </a:schemeClr>
        </a:lnRef>
        <a:fillRef idx="1">
          <a:schemeClr val="accent4">
            <a:alpha val="90000"/>
            <a:tint val="40000"/>
          </a:schemeClr>
        </a:fillRef>
        <a:effectRef idx="0">
          <a:scrgbClr r="0" g="0" b="0"/>
        </a:effectRef>
        <a:fontRef idx="minor"/>
      </dsp:style>
      <dsp:txBody>
        <a:bodyPr spcFirstLastPara="0" vert="horz" wrap="square" lIns="80010" tIns="80010" rIns="106680" bIns="120014" numCol="1" spcCol="1270" anchor="t" anchorCtr="0">
          <a:noAutofit/>
        </a:bodyPr>
        <a:lstStyle/>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Saruman</a:t>
          </a:r>
          <a:endParaRPr lang="zh-CN" alt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Treebeard</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Eomer</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Theoden</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Eowyn</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Wormtongue</a:t>
          </a:r>
          <a:endParaRPr lang="en-US" sz="3600" kern="1200">
            <a:solidFill>
              <a:schemeClr val="dk1"/>
            </a:solidFill>
          </a:endParaRPr>
        </a:p>
      </dsp:txBody>
      <dsp:txXfrm>
        <a:off x="1791482" y="467261"/>
        <a:ext cx="1571476" cy="2790825"/>
      </dsp:txXfrm>
    </dsp:sp>
    <dsp:sp modelId="{6E0FFF02-0A93-4F88-9FF2-48C85CF6901D}">
      <dsp:nvSpPr>
        <dsp:cNvPr id="0" name=""/>
        <dsp:cNvSpPr/>
      </dsp:nvSpPr>
      <dsp:spPr bwMode="white">
        <a:xfrm>
          <a:off x="3582965" y="35261"/>
          <a:ext cx="1571476" cy="432000"/>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l" defTabSz="1600200" rtl="0">
            <a:lnSpc>
              <a:spcPct val="90000"/>
            </a:lnSpc>
            <a:spcBef>
              <a:spcPct val="0"/>
            </a:spcBef>
            <a:spcAft>
              <a:spcPct val="35000"/>
            </a:spcAft>
            <a:buNone/>
          </a:pPr>
          <a:r>
            <a:rPr lang="en-US" altLang="zh-CN" sz="3600" b="1" kern="1200">
              <a:latin typeface="Arial" panose="020B0604020202090204"/>
            </a:rPr>
            <a:t>Community</a:t>
          </a:r>
          <a:r>
            <a:rPr lang="zh-CN" altLang="en-US" sz="3600" b="1" kern="1200">
              <a:latin typeface="Arial" panose="020B0604020202090204"/>
            </a:rPr>
            <a:t> </a:t>
          </a:r>
          <a:r>
            <a:rPr lang="en-US" altLang="zh-CN" sz="3600" b="1" kern="1200">
              <a:latin typeface="Arial" panose="020B0604020202090204"/>
            </a:rPr>
            <a:t>2:</a:t>
          </a:r>
          <a:endParaRPr lang="en-US" sz="3600" kern="1200">
            <a:latin typeface="Arial" panose="020B0604020202090204"/>
          </a:endParaRPr>
        </a:p>
      </dsp:txBody>
      <dsp:txXfrm>
        <a:off x="3582965" y="35261"/>
        <a:ext cx="1571476" cy="432000"/>
      </dsp:txXfrm>
    </dsp:sp>
    <dsp:sp modelId="{623BC50D-3F3C-4154-8E6A-540CD7708DE9}">
      <dsp:nvSpPr>
        <dsp:cNvPr id="0" name=""/>
        <dsp:cNvSpPr/>
      </dsp:nvSpPr>
      <dsp:spPr bwMode="white">
        <a:xfrm>
          <a:off x="3582965" y="467261"/>
          <a:ext cx="1571476" cy="2790825"/>
        </a:xfrm>
        <a:prstGeom prst="rect">
          <a:avLst/>
        </a:prstGeom>
        <a:solidFill>
          <a:schemeClr val="accent4">
            <a:alpha val="90000"/>
            <a:tint val="40000"/>
            <a:hueOff val="0"/>
            <a:satOff val="0"/>
            <a:lumOff val="0"/>
            <a:alphaOff val="0"/>
          </a:schemeClr>
        </a:solidFill>
        <a:ln>
          <a:noFill/>
        </a:ln>
        <a:effectLst/>
        <a:sp3d contourW="19050" prstMaterial="metal">
          <a:bevelT w="88900" h="203200"/>
          <a:bevelB w="165100" h="254000"/>
        </a:sp3d>
      </dsp:spPr>
      <dsp:style>
        <a:lnRef idx="0">
          <a:schemeClr val="accent4">
            <a:alpha val="90000"/>
            <a:tint val="40000"/>
          </a:schemeClr>
        </a:lnRef>
        <a:fillRef idx="1">
          <a:schemeClr val="accent4">
            <a:alpha val="90000"/>
            <a:tint val="40000"/>
          </a:schemeClr>
        </a:fillRef>
        <a:effectRef idx="0">
          <a:scrgbClr r="0" g="0" b="0"/>
        </a:effectRef>
        <a:fontRef idx="minor"/>
      </dsp:style>
      <dsp:txBody>
        <a:bodyPr spcFirstLastPara="0" vert="horz" wrap="square" lIns="80010" tIns="80010" rIns="106680" bIns="120014" numCol="1" spcCol="1270" anchor="t" anchorCtr="0">
          <a:noAutofit/>
        </a:bodyPr>
        <a:lstStyle/>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Faramir</a:t>
          </a:r>
          <a:endParaRPr lang="zh-CN" alt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Galadriel</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Gollum</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Sauron</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Hamfast</a:t>
          </a:r>
          <a:r>
            <a:rPr lang="zh-CN" altLang="en-US" sz="3600" kern="1200">
              <a:solidFill>
                <a:schemeClr val="dk1"/>
              </a:solidFill>
              <a:latin typeface="Arial" panose="020B0604020202090204"/>
            </a:rPr>
            <a:t> </a:t>
          </a:r>
          <a:r>
            <a:rPr lang="en-US" altLang="zh-CN" sz="3600" kern="1200">
              <a:solidFill>
                <a:schemeClr val="dk1"/>
              </a:solidFill>
              <a:latin typeface="Arial" panose="020B0604020202090204"/>
            </a:rPr>
            <a:t>Gamgee</a:t>
          </a:r>
          <a:endParaRPr 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Denethor</a:t>
          </a:r>
          <a:endParaRPr lang="en-US" sz="3600" kern="1200">
            <a:solidFill>
              <a:schemeClr val="dk1"/>
            </a:solidFill>
            <a:latin typeface="Arial" panose="020B0604020202090204"/>
          </a:endParaRPr>
        </a:p>
      </dsp:txBody>
      <dsp:txXfrm>
        <a:off x="3582965" y="467261"/>
        <a:ext cx="1571476" cy="2790825"/>
      </dsp:txXfrm>
    </dsp:sp>
    <dsp:sp modelId="{C303D6D8-A54A-46E6-BA9A-F9358748A1FE}">
      <dsp:nvSpPr>
        <dsp:cNvPr id="0" name=""/>
        <dsp:cNvSpPr/>
      </dsp:nvSpPr>
      <dsp:spPr bwMode="white">
        <a:xfrm>
          <a:off x="5374447" y="35261"/>
          <a:ext cx="1571476" cy="432000"/>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contourW="19050" prstMaterial="metal">
          <a:bevelT w="88900" h="203200"/>
          <a:bevelB w="165100" h="254000"/>
        </a:sp3d>
      </dsp:spPr>
      <dsp:style>
        <a:lnRef idx="0">
          <a:schemeClr val="accent4"/>
        </a:lnRef>
        <a:fillRef idx="1">
          <a:schemeClr val="accent4"/>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l" defTabSz="1600200" rtl="0">
            <a:lnSpc>
              <a:spcPct val="90000"/>
            </a:lnSpc>
            <a:spcBef>
              <a:spcPct val="0"/>
            </a:spcBef>
            <a:spcAft>
              <a:spcPct val="35000"/>
            </a:spcAft>
            <a:buNone/>
          </a:pPr>
          <a:r>
            <a:rPr lang="zh-CN" sz="3600" b="1" kern="1200">
              <a:latin typeface="Arial" panose="020B0604020202090204"/>
            </a:rPr>
            <a:t>Community 3:</a:t>
          </a:r>
          <a:endParaRPr lang="en-US" altLang="zh-CN" sz="3600" kern="1200">
            <a:latin typeface="Arial" panose="020B0604020202090204"/>
          </a:endParaRPr>
        </a:p>
      </dsp:txBody>
      <dsp:txXfrm>
        <a:off x="5374447" y="35261"/>
        <a:ext cx="1571476" cy="432000"/>
      </dsp:txXfrm>
    </dsp:sp>
    <dsp:sp modelId="{CE603213-89D7-4314-BA1A-FB7D207AD18B}">
      <dsp:nvSpPr>
        <dsp:cNvPr id="0" name=""/>
        <dsp:cNvSpPr/>
      </dsp:nvSpPr>
      <dsp:spPr bwMode="white">
        <a:xfrm>
          <a:off x="5374447" y="467261"/>
          <a:ext cx="1571476" cy="2790825"/>
        </a:xfrm>
        <a:prstGeom prst="rect">
          <a:avLst/>
        </a:prstGeom>
        <a:solidFill>
          <a:schemeClr val="accent4">
            <a:alpha val="90000"/>
            <a:tint val="40000"/>
            <a:hueOff val="0"/>
            <a:satOff val="0"/>
            <a:lumOff val="0"/>
            <a:alphaOff val="0"/>
          </a:schemeClr>
        </a:solidFill>
        <a:ln>
          <a:noFill/>
        </a:ln>
        <a:effectLst/>
        <a:sp3d contourW="19050" prstMaterial="metal">
          <a:bevelT w="88900" h="203200"/>
          <a:bevelB w="165100" h="254000"/>
        </a:sp3d>
      </dsp:spPr>
      <dsp:style>
        <a:lnRef idx="0">
          <a:schemeClr val="accent4">
            <a:alpha val="90000"/>
            <a:tint val="40000"/>
          </a:schemeClr>
        </a:lnRef>
        <a:fillRef idx="1">
          <a:schemeClr val="accent4">
            <a:alpha val="90000"/>
            <a:tint val="40000"/>
          </a:schemeClr>
        </a:fillRef>
        <a:effectRef idx="0">
          <a:scrgbClr r="0" g="0" b="0"/>
        </a:effectRef>
        <a:fontRef idx="minor"/>
      </dsp:style>
      <dsp:txBody>
        <a:bodyPr spcFirstLastPara="0" vert="horz" wrap="square" lIns="80010" tIns="80010" rIns="106680" bIns="120014" numCol="1" spcCol="1270" anchor="t" anchorCtr="0">
          <a:noAutofit/>
        </a:bodyPr>
        <a:lstStyle/>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Aragorn</a:t>
          </a:r>
          <a:endParaRPr lang="zh-CN" alt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en-US" altLang="zh-CN" sz="3600" kern="1200">
              <a:solidFill>
                <a:schemeClr val="dk1"/>
              </a:solidFill>
              <a:latin typeface="Arial" panose="020B0604020202090204"/>
            </a:rPr>
            <a:t>Arwen</a:t>
          </a:r>
          <a:endParaRPr lang="zh-CN" altLang="en-US"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zh-CN" sz="3600" kern="1200">
              <a:solidFill>
                <a:schemeClr val="dk1"/>
              </a:solidFill>
              <a:latin typeface="Arial" panose="020B0604020202090204"/>
            </a:rPr>
            <a:t>Elrond</a:t>
          </a:r>
          <a:endParaRPr lang="en-US" altLang="zh-CN"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zh-CN" sz="3600" kern="1200">
              <a:solidFill>
                <a:schemeClr val="dk1"/>
              </a:solidFill>
              <a:latin typeface="Arial" panose="020B0604020202090204"/>
            </a:rPr>
            <a:t>Gimli</a:t>
          </a:r>
          <a:endParaRPr lang="en-US" altLang="zh-CN"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zh-CN" sz="3600" kern="1200">
              <a:solidFill>
                <a:schemeClr val="dk1"/>
              </a:solidFill>
              <a:latin typeface="Arial" panose="020B0604020202090204"/>
            </a:rPr>
            <a:t>Legolas</a:t>
          </a:r>
          <a:endParaRPr lang="en-US" altLang="zh-CN" sz="3600" kern="1200">
            <a:solidFill>
              <a:schemeClr val="dk1"/>
            </a:solidFill>
            <a:latin typeface="Arial" panose="020B0604020202090204"/>
          </a:endParaRPr>
        </a:p>
        <a:p>
          <a:pPr marL="285750" lvl="1" indent="-285750" algn="l" defTabSz="1600200">
            <a:lnSpc>
              <a:spcPct val="90000"/>
            </a:lnSpc>
            <a:spcBef>
              <a:spcPct val="0"/>
            </a:spcBef>
            <a:spcAft>
              <a:spcPct val="15000"/>
            </a:spcAft>
            <a:buChar char="•"/>
          </a:pPr>
          <a:r>
            <a:rPr lang="zh-CN" sz="3600" kern="1200">
              <a:solidFill>
                <a:schemeClr val="dk1"/>
              </a:solidFill>
              <a:latin typeface="Arial" panose="020B0604020202090204"/>
            </a:rPr>
            <a:t>Boromir</a:t>
          </a:r>
          <a:endParaRPr lang="en-US" altLang="zh-CN" sz="3600" kern="1200">
            <a:solidFill>
              <a:schemeClr val="dk1"/>
            </a:solidFill>
            <a:latin typeface="Arial" panose="020B0604020202090204"/>
          </a:endParaRPr>
        </a:p>
      </dsp:txBody>
      <dsp:txXfrm>
        <a:off x="5374447" y="467261"/>
        <a:ext cx="1571476" cy="2790825"/>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1">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093daabde8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093daabde8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see that we have high degree and low network diameter which signifies that we indeed have a social network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093daabde8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093daabde8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endParaRPr lang="en-US"/>
          </a:p>
          <a:p>
            <a:pPr>
              <a:buNone/>
            </a:pPr>
            <a:endParaRPr lang="en-US"/>
          </a:p>
          <a:p>
            <a:pPr>
              <a:buNone/>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It contains two CSV data sets related to The Lord of the Rings: one containing the scripts from the movies, and the other one with information about the characters of the trilogy (gender, height, race, etc.).It also involves lexicons for sentiment analysis.</a:t>
            </a:r>
            <a:endParaRPr lang="en-US"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None/>
            </a:pPr>
            <a:r>
              <a:rPr lang="en-US">
                <a:latin typeface="Calibri"/>
                <a:cs typeface="Calibri"/>
              </a:rPr>
              <a:t>After we finished watching the movies. We find that if we have to find the characters who has the potential to destroy the one ring, it is not a question about the individual heroism. </a:t>
            </a:r>
            <a:r>
              <a:rPr lang="en-US" altLang="zh-CN"/>
              <a:t>In</a:t>
            </a:r>
            <a:r>
              <a:rPr lang="zh-CN" altLang="en-US"/>
              <a:t> </a:t>
            </a:r>
            <a:r>
              <a:rPr lang="en-US" altLang="zh-CN"/>
              <a:t>the</a:t>
            </a:r>
            <a:r>
              <a:rPr lang="zh-CN" altLang="en-US"/>
              <a:t> </a:t>
            </a:r>
            <a:r>
              <a:rPr lang="en-US" altLang="zh-CN"/>
              <a:t>story's</a:t>
            </a:r>
            <a:r>
              <a:rPr lang="zh-CN" altLang="en-US"/>
              <a:t> </a:t>
            </a:r>
            <a:r>
              <a:rPr lang="en-US" altLang="zh-CN"/>
              <a:t>world,</a:t>
            </a:r>
            <a:r>
              <a:rPr lang="zh-CN" altLang="en-US"/>
              <a:t> </a:t>
            </a:r>
            <a:r>
              <a:rPr lang="en-US" altLang="zh-CN"/>
              <a:t>individual</a:t>
            </a:r>
            <a:r>
              <a:rPr lang="zh-CN" altLang="en-US"/>
              <a:t> </a:t>
            </a:r>
            <a:r>
              <a:rPr lang="en-US" altLang="zh-CN"/>
              <a:t>capability</a:t>
            </a:r>
            <a:r>
              <a:rPr lang="zh-CN" altLang="en-US"/>
              <a:t> </a:t>
            </a:r>
            <a:r>
              <a:rPr lang="en-US" altLang="zh-CN"/>
              <a:t>is</a:t>
            </a:r>
            <a:r>
              <a:rPr lang="zh-CN" altLang="en-US"/>
              <a:t> </a:t>
            </a:r>
            <a:r>
              <a:rPr lang="en-US" altLang="zh-CN"/>
              <a:t>not</a:t>
            </a:r>
            <a:r>
              <a:rPr lang="zh-CN" altLang="en-US"/>
              <a:t> </a:t>
            </a:r>
            <a:r>
              <a:rPr lang="en-US" altLang="zh-CN"/>
              <a:t>of</a:t>
            </a:r>
            <a:r>
              <a:rPr lang="zh-CN" altLang="en-US"/>
              <a:t> </a:t>
            </a:r>
            <a:r>
              <a:rPr lang="en-US" altLang="zh-CN"/>
              <a:t>primary</a:t>
            </a:r>
            <a:r>
              <a:rPr lang="zh-CN" altLang="en-US"/>
              <a:t> </a:t>
            </a:r>
            <a:r>
              <a:rPr lang="en-US" altLang="zh-CN"/>
              <a:t>importance.</a:t>
            </a:r>
            <a:r>
              <a:rPr lang="zh-CN" altLang="en-US"/>
              <a:t> </a:t>
            </a:r>
            <a:r>
              <a:rPr lang="en-US" altLang="zh-CN"/>
              <a:t>This</a:t>
            </a:r>
            <a:r>
              <a:rPr lang="zh-CN" altLang="en-US"/>
              <a:t> </a:t>
            </a:r>
            <a:r>
              <a:rPr lang="en-US" altLang="zh-CN"/>
              <a:t>is</a:t>
            </a:r>
            <a:r>
              <a:rPr lang="zh-CN" altLang="en-US"/>
              <a:t> </a:t>
            </a:r>
            <a:r>
              <a:rPr lang="en-US" altLang="zh-CN"/>
              <a:t>a</a:t>
            </a:r>
            <a:r>
              <a:rPr lang="zh-CN" altLang="en-US"/>
              <a:t> </a:t>
            </a:r>
            <a:r>
              <a:rPr lang="en-US" altLang="zh-CN"/>
              <a:t>tale</a:t>
            </a:r>
            <a:r>
              <a:rPr lang="zh-CN" altLang="en-US"/>
              <a:t> </a:t>
            </a:r>
            <a:r>
              <a:rPr lang="en-US" altLang="zh-CN"/>
              <a:t>of</a:t>
            </a:r>
            <a:r>
              <a:rPr lang="zh-CN" altLang="en-US"/>
              <a:t> </a:t>
            </a:r>
            <a:r>
              <a:rPr lang="en-US" altLang="zh-CN"/>
              <a:t>unity,</a:t>
            </a:r>
            <a:r>
              <a:rPr lang="zh-CN" altLang="en-US"/>
              <a:t> </a:t>
            </a:r>
            <a:r>
              <a:rPr lang="en-US" altLang="zh-CN"/>
              <a:t>cooperation,</a:t>
            </a:r>
            <a:r>
              <a:rPr lang="zh-CN" altLang="en-US"/>
              <a:t> </a:t>
            </a:r>
            <a:r>
              <a:rPr lang="en-US" altLang="zh-CN"/>
              <a:t>and</a:t>
            </a:r>
            <a:r>
              <a:rPr lang="zh-CN" altLang="en-US"/>
              <a:t> </a:t>
            </a:r>
            <a:r>
              <a:rPr lang="en-US" altLang="zh-CN"/>
              <a:t>strategy.</a:t>
            </a:r>
            <a:r>
              <a:rPr lang="zh-CN" altLang="en-US"/>
              <a:t> </a:t>
            </a:r>
            <a:r>
              <a:rPr lang="en-US" altLang="zh-CN"/>
              <a:t>Even</a:t>
            </a:r>
            <a:r>
              <a:rPr lang="zh-CN" altLang="en-US"/>
              <a:t> </a:t>
            </a:r>
            <a:r>
              <a:rPr lang="en-US" altLang="zh-CN"/>
              <a:t>someone</a:t>
            </a:r>
            <a:r>
              <a:rPr lang="zh-CN" altLang="en-US"/>
              <a:t> </a:t>
            </a:r>
            <a:r>
              <a:rPr lang="en-US" altLang="zh-CN"/>
              <a:t>as</a:t>
            </a:r>
            <a:r>
              <a:rPr lang="zh-CN" altLang="en-US"/>
              <a:t> </a:t>
            </a:r>
            <a:r>
              <a:rPr lang="en-US" altLang="zh-CN"/>
              <a:t>powerful</a:t>
            </a:r>
            <a:r>
              <a:rPr lang="zh-CN" altLang="en-US"/>
              <a:t> </a:t>
            </a:r>
            <a:r>
              <a:rPr lang="en-US" altLang="zh-CN"/>
              <a:t>as</a:t>
            </a:r>
            <a:r>
              <a:rPr lang="zh-CN" altLang="en-US"/>
              <a:t> </a:t>
            </a:r>
            <a:r>
              <a:rPr lang="en-US" altLang="zh-CN"/>
              <a:t>Sauron</a:t>
            </a:r>
            <a:r>
              <a:rPr lang="zh-CN" altLang="en-US"/>
              <a:t> </a:t>
            </a:r>
            <a:r>
              <a:rPr lang="en-US" altLang="zh-CN"/>
              <a:t>needs</a:t>
            </a:r>
            <a:r>
              <a:rPr lang="zh-CN" altLang="en-US"/>
              <a:t> </a:t>
            </a:r>
            <a:r>
              <a:rPr lang="en-US" altLang="zh-CN"/>
              <a:t>the</a:t>
            </a:r>
            <a:r>
              <a:rPr lang="zh-CN" altLang="en-US"/>
              <a:t> </a:t>
            </a:r>
            <a:r>
              <a:rPr lang="en-US" altLang="zh-CN"/>
              <a:t>strength</a:t>
            </a:r>
            <a:r>
              <a:rPr lang="zh-CN" altLang="en-US"/>
              <a:t> </a:t>
            </a:r>
            <a:r>
              <a:rPr lang="en-US" altLang="zh-CN"/>
              <a:t>and</a:t>
            </a:r>
            <a:r>
              <a:rPr lang="zh-CN" altLang="en-US"/>
              <a:t> </a:t>
            </a:r>
            <a:r>
              <a:rPr lang="en-US" altLang="zh-CN"/>
              <a:t>resources</a:t>
            </a:r>
            <a:r>
              <a:rPr lang="zh-CN" altLang="en-US"/>
              <a:t> </a:t>
            </a:r>
            <a:r>
              <a:rPr lang="en-US" altLang="zh-CN"/>
              <a:t>of</a:t>
            </a:r>
            <a:r>
              <a:rPr lang="zh-CN" altLang="en-US"/>
              <a:t> </a:t>
            </a:r>
            <a:r>
              <a:rPr lang="en-US" altLang="zh-CN"/>
              <a:t>others</a:t>
            </a:r>
            <a:r>
              <a:rPr lang="zh-CN" altLang="en-US"/>
              <a:t> </a:t>
            </a:r>
            <a:r>
              <a:rPr lang="en-US" altLang="zh-CN"/>
              <a:t>to</a:t>
            </a:r>
            <a:r>
              <a:rPr lang="zh-CN" altLang="en-US"/>
              <a:t> </a:t>
            </a:r>
            <a:r>
              <a:rPr lang="en-US" altLang="zh-CN"/>
              <a:t>achieve</a:t>
            </a:r>
            <a:r>
              <a:rPr lang="zh-CN" altLang="en-US"/>
              <a:t> </a:t>
            </a:r>
            <a:r>
              <a:rPr lang="en-US" altLang="zh-CN"/>
              <a:t>his</a:t>
            </a:r>
            <a:r>
              <a:rPr lang="zh-CN" altLang="en-US"/>
              <a:t> </a:t>
            </a:r>
            <a:r>
              <a:rPr lang="en-US" altLang="zh-CN"/>
              <a:t>goals.</a:t>
            </a:r>
            <a:r>
              <a:rPr lang="zh-CN" altLang="en-US"/>
              <a:t> </a:t>
            </a:r>
            <a:r>
              <a:rPr lang="en-US" altLang="zh-CN"/>
              <a:t>The</a:t>
            </a:r>
            <a:r>
              <a:rPr lang="zh-CN" altLang="en-US"/>
              <a:t> </a:t>
            </a:r>
            <a:r>
              <a:rPr lang="en-US" altLang="zh-CN"/>
              <a:t>most</a:t>
            </a:r>
            <a:r>
              <a:rPr lang="zh-CN" altLang="en-US"/>
              <a:t> </a:t>
            </a:r>
            <a:r>
              <a:rPr lang="en-US" altLang="zh-CN"/>
              <a:t>significant</a:t>
            </a:r>
            <a:r>
              <a:rPr lang="zh-CN" altLang="en-US"/>
              <a:t> </a:t>
            </a:r>
            <a:r>
              <a:rPr lang="en-US" altLang="zh-CN"/>
              <a:t>artifact</a:t>
            </a:r>
            <a:r>
              <a:rPr lang="zh-CN" altLang="en-US"/>
              <a:t> </a:t>
            </a:r>
            <a:r>
              <a:rPr lang="en-US" altLang="zh-CN"/>
              <a:t>in</a:t>
            </a:r>
            <a:r>
              <a:rPr lang="zh-CN" altLang="en-US"/>
              <a:t> </a:t>
            </a:r>
            <a:r>
              <a:rPr lang="en-US" altLang="zh-CN"/>
              <a:t>the</a:t>
            </a:r>
            <a:r>
              <a:rPr lang="zh-CN" altLang="en-US"/>
              <a:t> </a:t>
            </a:r>
            <a:r>
              <a:rPr lang="en-US" altLang="zh-CN"/>
              <a:t>film,</a:t>
            </a:r>
            <a:r>
              <a:rPr lang="zh-CN" altLang="en-US"/>
              <a:t> </a:t>
            </a:r>
            <a:r>
              <a:rPr lang="en-US" altLang="zh-CN"/>
              <a:t>the</a:t>
            </a:r>
            <a:r>
              <a:rPr lang="zh-CN" altLang="en-US"/>
              <a:t> </a:t>
            </a:r>
            <a:r>
              <a:rPr lang="en-US" altLang="zh-CN"/>
              <a:t>One</a:t>
            </a:r>
            <a:r>
              <a:rPr lang="zh-CN" altLang="en-US"/>
              <a:t> </a:t>
            </a:r>
            <a:r>
              <a:rPr lang="en-US" altLang="zh-CN"/>
              <a:t>Ring,</a:t>
            </a:r>
            <a:r>
              <a:rPr lang="zh-CN" altLang="en-US"/>
              <a:t> </a:t>
            </a:r>
            <a:r>
              <a:rPr lang="en-US" altLang="zh-CN"/>
              <a:t>has</a:t>
            </a:r>
            <a:r>
              <a:rPr lang="zh-CN" altLang="en-US"/>
              <a:t> </a:t>
            </a:r>
            <a:r>
              <a:rPr lang="en-US" altLang="zh-CN"/>
              <a:t>its</a:t>
            </a:r>
            <a:r>
              <a:rPr lang="zh-CN" altLang="en-US"/>
              <a:t> </a:t>
            </a:r>
            <a:r>
              <a:rPr lang="en-US" altLang="zh-CN"/>
              <a:t>most</a:t>
            </a:r>
            <a:r>
              <a:rPr lang="zh-CN" altLang="en-US"/>
              <a:t> </a:t>
            </a:r>
            <a:r>
              <a:rPr lang="en-US" altLang="zh-CN"/>
              <a:t>terrifying</a:t>
            </a:r>
            <a:r>
              <a:rPr lang="zh-CN" altLang="en-US"/>
              <a:t> </a:t>
            </a:r>
            <a:r>
              <a:rPr lang="en-US" altLang="zh-CN"/>
              <a:t>power</a:t>
            </a:r>
            <a:r>
              <a:rPr lang="zh-CN" altLang="en-US"/>
              <a:t> </a:t>
            </a:r>
            <a:r>
              <a:rPr lang="en-US" altLang="zh-CN"/>
              <a:t>not</a:t>
            </a:r>
            <a:r>
              <a:rPr lang="zh-CN" altLang="en-US"/>
              <a:t> </a:t>
            </a:r>
            <a:r>
              <a:rPr lang="en-US" altLang="zh-CN"/>
              <a:t>in</a:t>
            </a:r>
            <a:r>
              <a:rPr lang="zh-CN" altLang="en-US"/>
              <a:t> </a:t>
            </a:r>
            <a:r>
              <a:rPr lang="en-US" altLang="zh-CN"/>
              <a:t>invisibility,</a:t>
            </a:r>
            <a:r>
              <a:rPr lang="zh-CN" altLang="en-US"/>
              <a:t> </a:t>
            </a:r>
            <a:r>
              <a:rPr lang="en-US" altLang="zh-CN"/>
              <a:t>but</a:t>
            </a:r>
            <a:r>
              <a:rPr lang="zh-CN" altLang="en-US"/>
              <a:t> </a:t>
            </a:r>
            <a:r>
              <a:rPr lang="en-US" altLang="zh-CN"/>
              <a:t>in</a:t>
            </a:r>
            <a:r>
              <a:rPr lang="zh-CN" altLang="en-US"/>
              <a:t> </a:t>
            </a:r>
            <a:r>
              <a:rPr lang="en-US" altLang="zh-CN"/>
              <a:t>its</a:t>
            </a:r>
            <a:r>
              <a:rPr lang="zh-CN" altLang="en-US"/>
              <a:t> </a:t>
            </a:r>
            <a:r>
              <a:rPr lang="en-US" altLang="zh-CN"/>
              <a:t>ability</a:t>
            </a:r>
            <a:r>
              <a:rPr lang="zh-CN" altLang="en-US"/>
              <a:t> </a:t>
            </a:r>
            <a:r>
              <a:rPr lang="en-US" altLang="zh-CN"/>
              <a:t>to</a:t>
            </a:r>
            <a:r>
              <a:rPr lang="zh-CN" altLang="en-US"/>
              <a:t> </a:t>
            </a:r>
            <a:r>
              <a:rPr lang="en-US" altLang="zh-CN"/>
              <a:t>corrupt</a:t>
            </a:r>
            <a:r>
              <a:rPr lang="zh-CN" altLang="en-US"/>
              <a:t> </a:t>
            </a:r>
            <a:r>
              <a:rPr lang="en-US" altLang="zh-CN"/>
              <a:t>and</a:t>
            </a:r>
            <a:r>
              <a:rPr lang="zh-CN" altLang="en-US"/>
              <a:t> </a:t>
            </a:r>
            <a:r>
              <a:rPr lang="en-US" altLang="zh-CN"/>
              <a:t>manipulate</a:t>
            </a:r>
            <a:r>
              <a:rPr lang="zh-CN" altLang="en-US"/>
              <a:t> </a:t>
            </a:r>
            <a:r>
              <a:rPr lang="en-US" altLang="zh-CN"/>
              <a:t>hearts</a:t>
            </a:r>
            <a:r>
              <a:rPr lang="zh-CN" altLang="en-US"/>
              <a:t> </a:t>
            </a:r>
            <a:r>
              <a:rPr lang="en-US" altLang="zh-CN"/>
              <a:t>and</a:t>
            </a:r>
            <a:r>
              <a:rPr lang="zh-CN" altLang="en-US"/>
              <a:t> </a:t>
            </a:r>
            <a:r>
              <a:rPr lang="en-US" altLang="zh-CN"/>
              <a:t>minds.</a:t>
            </a:r>
            <a:r>
              <a:rPr lang="zh-CN" altLang="en-US"/>
              <a:t> </a:t>
            </a:r>
            <a:r>
              <a:rPr lang="en-US" altLang="zh-CN"/>
              <a:t>Therefore,</a:t>
            </a:r>
            <a:r>
              <a:rPr lang="zh-CN" altLang="en-US"/>
              <a:t> </a:t>
            </a:r>
            <a:r>
              <a:rPr lang="en-US" altLang="zh-CN"/>
              <a:t>the</a:t>
            </a:r>
            <a:r>
              <a:rPr lang="zh-CN" altLang="en-US"/>
              <a:t> </a:t>
            </a:r>
            <a:r>
              <a:rPr lang="en-US" altLang="zh-CN"/>
              <a:t>human</a:t>
            </a:r>
            <a:r>
              <a:rPr lang="zh-CN" altLang="en-US"/>
              <a:t> </a:t>
            </a:r>
            <a:r>
              <a:rPr lang="en-US" altLang="zh-CN"/>
              <a:t>element</a:t>
            </a:r>
            <a:r>
              <a:rPr lang="zh-CN" altLang="en-US"/>
              <a:t> </a:t>
            </a:r>
            <a:r>
              <a:rPr lang="en-US" altLang="zh-CN"/>
              <a:t>is</a:t>
            </a:r>
            <a:r>
              <a:rPr lang="zh-CN" altLang="en-US"/>
              <a:t> </a:t>
            </a:r>
            <a:r>
              <a:rPr lang="en-US" altLang="zh-CN"/>
              <a:t>a</a:t>
            </a:r>
            <a:r>
              <a:rPr lang="zh-CN" altLang="en-US"/>
              <a:t> </a:t>
            </a:r>
            <a:r>
              <a:rPr lang="en-US" altLang="zh-CN"/>
              <a:t>crucial</a:t>
            </a:r>
            <a:r>
              <a:rPr lang="zh-CN" altLang="en-US"/>
              <a:t> </a:t>
            </a:r>
            <a:r>
              <a:rPr lang="en-US" altLang="zh-CN"/>
              <a:t>factor</a:t>
            </a:r>
            <a:r>
              <a:rPr lang="zh-CN" altLang="en-US"/>
              <a:t> </a:t>
            </a:r>
            <a:r>
              <a:rPr lang="en-US" altLang="zh-CN"/>
              <a:t>in</a:t>
            </a:r>
            <a:r>
              <a:rPr lang="zh-CN" altLang="en-US"/>
              <a:t> </a:t>
            </a:r>
            <a:r>
              <a:rPr lang="en-US" altLang="zh-CN"/>
              <a:t>this</a:t>
            </a:r>
            <a:r>
              <a:rPr lang="zh-CN" altLang="en-US"/>
              <a:t> </a:t>
            </a:r>
            <a:r>
              <a:rPr lang="en-US" altLang="zh-CN"/>
              <a:t>story.</a:t>
            </a:r>
            <a:r>
              <a:rPr lang="zh-CN" altLang="en-US"/>
              <a:t> </a:t>
            </a:r>
            <a:r>
              <a:rPr lang="en-US" altLang="zh-CN"/>
              <a:t>Before</a:t>
            </a:r>
            <a:r>
              <a:rPr lang="zh-CN" altLang="en-US"/>
              <a:t> </a:t>
            </a:r>
            <a:r>
              <a:rPr lang="en-US" altLang="zh-CN"/>
              <a:t>the</a:t>
            </a:r>
            <a:r>
              <a:rPr lang="zh-CN" altLang="en-US"/>
              <a:t> </a:t>
            </a:r>
            <a:r>
              <a:rPr lang="en-US" altLang="zh-CN"/>
              <a:t>great</a:t>
            </a:r>
            <a:r>
              <a:rPr lang="zh-CN" altLang="en-US"/>
              <a:t> </a:t>
            </a:r>
            <a:r>
              <a:rPr lang="en-US" altLang="zh-CN"/>
              <a:t>battle,</a:t>
            </a:r>
            <a:r>
              <a:rPr lang="zh-CN" altLang="en-US"/>
              <a:t> </a:t>
            </a:r>
            <a:r>
              <a:rPr lang="en-US" altLang="zh-CN"/>
              <a:t>alliances</a:t>
            </a:r>
            <a:r>
              <a:rPr lang="zh-CN" altLang="en-US"/>
              <a:t> </a:t>
            </a:r>
            <a:r>
              <a:rPr lang="en-US" altLang="zh-CN"/>
              <a:t>must</a:t>
            </a:r>
            <a:r>
              <a:rPr lang="zh-CN" altLang="en-US"/>
              <a:t> </a:t>
            </a:r>
            <a:r>
              <a:rPr lang="en-US" altLang="zh-CN"/>
              <a:t>be</a:t>
            </a:r>
            <a:r>
              <a:rPr lang="zh-CN" altLang="en-US"/>
              <a:t> </a:t>
            </a:r>
            <a:r>
              <a:rPr lang="en-US" altLang="zh-CN"/>
              <a:t>formed;</a:t>
            </a:r>
            <a:r>
              <a:rPr lang="zh-CN" altLang="en-US"/>
              <a:t> </a:t>
            </a:r>
            <a:r>
              <a:rPr lang="en-US" altLang="zh-CN"/>
              <a:t>during</a:t>
            </a:r>
            <a:r>
              <a:rPr lang="zh-CN" altLang="en-US"/>
              <a:t> </a:t>
            </a:r>
            <a:r>
              <a:rPr lang="en-US" altLang="zh-CN"/>
              <a:t>the</a:t>
            </a:r>
            <a:r>
              <a:rPr lang="zh-CN" altLang="en-US"/>
              <a:t> </a:t>
            </a:r>
            <a:r>
              <a:rPr lang="en-US" altLang="zh-CN"/>
              <a:t>battle,</a:t>
            </a:r>
            <a:r>
              <a:rPr lang="zh-CN" altLang="en-US"/>
              <a:t> </a:t>
            </a:r>
            <a:r>
              <a:rPr lang="en-US" altLang="zh-CN"/>
              <a:t>soldiers</a:t>
            </a:r>
            <a:r>
              <a:rPr lang="zh-CN" altLang="en-US"/>
              <a:t> </a:t>
            </a:r>
            <a:r>
              <a:rPr lang="en-US" altLang="zh-CN"/>
              <a:t>need</a:t>
            </a:r>
            <a:r>
              <a:rPr lang="zh-CN" altLang="en-US"/>
              <a:t> </a:t>
            </a:r>
            <a:r>
              <a:rPr lang="en-US" altLang="zh-CN"/>
              <a:t>to</a:t>
            </a:r>
            <a:r>
              <a:rPr lang="zh-CN" altLang="en-US"/>
              <a:t> </a:t>
            </a:r>
            <a:r>
              <a:rPr lang="en-US" altLang="zh-CN"/>
              <a:t>be</a:t>
            </a:r>
            <a:r>
              <a:rPr lang="zh-CN" altLang="en-US"/>
              <a:t> </a:t>
            </a:r>
            <a:r>
              <a:rPr lang="en-US" altLang="zh-CN"/>
              <a:t>motivated</a:t>
            </a:r>
            <a:r>
              <a:rPr lang="zh-CN" altLang="en-US"/>
              <a:t> </a:t>
            </a:r>
            <a:r>
              <a:rPr lang="en-US" altLang="zh-CN"/>
              <a:t>and</a:t>
            </a:r>
            <a:r>
              <a:rPr lang="zh-CN" altLang="en-US"/>
              <a:t> </a:t>
            </a:r>
            <a:r>
              <a:rPr lang="en-US" altLang="zh-CN"/>
              <a:t>morale</a:t>
            </a:r>
            <a:r>
              <a:rPr lang="zh-CN" altLang="en-US"/>
              <a:t> </a:t>
            </a:r>
            <a:r>
              <a:rPr lang="en-US" altLang="zh-CN"/>
              <a:t>maintained;</a:t>
            </a:r>
            <a:r>
              <a:rPr lang="zh-CN" altLang="en-US"/>
              <a:t> </a:t>
            </a:r>
            <a:r>
              <a:rPr lang="en-US" altLang="zh-CN"/>
              <a:t>and</a:t>
            </a:r>
            <a:r>
              <a:rPr lang="zh-CN" altLang="en-US"/>
              <a:t> </a:t>
            </a:r>
            <a:r>
              <a:rPr lang="en-US" altLang="zh-CN"/>
              <a:t>after</a:t>
            </a:r>
            <a:r>
              <a:rPr lang="zh-CN" altLang="en-US"/>
              <a:t> </a:t>
            </a:r>
            <a:r>
              <a:rPr lang="en-US" altLang="zh-CN"/>
              <a:t>the</a:t>
            </a:r>
            <a:r>
              <a:rPr lang="zh-CN" altLang="en-US"/>
              <a:t> </a:t>
            </a:r>
            <a:r>
              <a:rPr lang="en-US" altLang="zh-CN"/>
              <a:t>battle,</a:t>
            </a:r>
            <a:r>
              <a:rPr lang="zh-CN" altLang="en-US"/>
              <a:t> </a:t>
            </a:r>
            <a:r>
              <a:rPr lang="en-US" altLang="zh-CN"/>
              <a:t>ongoing</a:t>
            </a:r>
            <a:r>
              <a:rPr lang="zh-CN" altLang="en-US"/>
              <a:t> </a:t>
            </a:r>
            <a:r>
              <a:rPr lang="en-US" altLang="zh-CN"/>
              <a:t>cooperation</a:t>
            </a:r>
            <a:r>
              <a:rPr lang="zh-CN" altLang="en-US"/>
              <a:t> </a:t>
            </a:r>
            <a:r>
              <a:rPr lang="en-US" altLang="zh-CN"/>
              <a:t>among</a:t>
            </a:r>
            <a:r>
              <a:rPr lang="zh-CN" altLang="en-US"/>
              <a:t> </a:t>
            </a:r>
            <a:r>
              <a:rPr lang="en-US" altLang="zh-CN"/>
              <a:t>various</a:t>
            </a:r>
            <a:r>
              <a:rPr lang="zh-CN" altLang="en-US"/>
              <a:t> </a:t>
            </a:r>
            <a:r>
              <a:rPr lang="en-US" altLang="zh-CN"/>
              <a:t>factions</a:t>
            </a:r>
            <a:r>
              <a:rPr lang="zh-CN" altLang="en-US"/>
              <a:t> </a:t>
            </a:r>
            <a:r>
              <a:rPr lang="en-US" altLang="zh-CN"/>
              <a:t>is</a:t>
            </a:r>
            <a:r>
              <a:rPr lang="zh-CN" altLang="en-US"/>
              <a:t> </a:t>
            </a:r>
            <a:r>
              <a:rPr lang="en-US" altLang="zh-CN"/>
              <a:t>essential.</a:t>
            </a:r>
            <a:r>
              <a:rPr lang="zh-CN" altLang="en-US"/>
              <a:t> </a:t>
            </a:r>
            <a:r>
              <a:rPr lang="en-US" altLang="zh-CN"/>
              <a:t>Thus,</a:t>
            </a:r>
            <a:r>
              <a:rPr lang="zh-CN" altLang="en-US"/>
              <a:t> </a:t>
            </a:r>
            <a:r>
              <a:rPr lang="en-US" altLang="zh-CN"/>
              <a:t>network</a:t>
            </a:r>
            <a:r>
              <a:rPr lang="zh-CN" altLang="en-US"/>
              <a:t> </a:t>
            </a:r>
            <a:r>
              <a:rPr lang="en-US" altLang="zh-CN"/>
              <a:t>influence</a:t>
            </a:r>
            <a:r>
              <a:rPr lang="zh-CN" altLang="en-US"/>
              <a:t> </a:t>
            </a:r>
            <a:r>
              <a:rPr lang="en-US" altLang="zh-CN"/>
              <a:t>is</a:t>
            </a:r>
            <a:r>
              <a:rPr lang="zh-CN" altLang="en-US"/>
              <a:t> </a:t>
            </a:r>
            <a:r>
              <a:rPr lang="en-US" altLang="zh-CN"/>
              <a:t>the</a:t>
            </a:r>
            <a:r>
              <a:rPr lang="zh-CN" altLang="en-US"/>
              <a:t> </a:t>
            </a:r>
            <a:r>
              <a:rPr lang="en-US" altLang="zh-CN"/>
              <a:t>key</a:t>
            </a:r>
            <a:r>
              <a:rPr lang="zh-CN" altLang="en-US"/>
              <a:t> </a:t>
            </a:r>
            <a:r>
              <a:rPr lang="en-US" altLang="zh-CN"/>
              <a:t>indicator</a:t>
            </a:r>
            <a:r>
              <a:rPr lang="zh-CN" altLang="en-US"/>
              <a:t> </a:t>
            </a:r>
            <a:r>
              <a:rPr lang="en-US" altLang="zh-CN"/>
              <a:t>of</a:t>
            </a:r>
            <a:r>
              <a:rPr lang="zh-CN" altLang="en-US"/>
              <a:t> </a:t>
            </a:r>
            <a:r>
              <a:rPr lang="en-US" altLang="zh-CN"/>
              <a:t>whether</a:t>
            </a:r>
            <a:r>
              <a:rPr lang="zh-CN" altLang="en-US"/>
              <a:t> </a:t>
            </a:r>
            <a:r>
              <a:rPr lang="en-US" altLang="zh-CN"/>
              <a:t>an</a:t>
            </a:r>
            <a:r>
              <a:rPr lang="zh-CN" altLang="en-US"/>
              <a:t> </a:t>
            </a:r>
            <a:r>
              <a:rPr lang="en-US" altLang="zh-CN"/>
              <a:t>individual</a:t>
            </a:r>
            <a:r>
              <a:rPr lang="zh-CN" altLang="en-US"/>
              <a:t> </a:t>
            </a:r>
            <a:r>
              <a:rPr lang="en-US" altLang="zh-CN"/>
              <a:t>has</a:t>
            </a:r>
            <a:r>
              <a:rPr lang="zh-CN" altLang="en-US"/>
              <a:t> </a:t>
            </a:r>
            <a:r>
              <a:rPr lang="en-US" altLang="zh-CN"/>
              <a:t>the</a:t>
            </a:r>
            <a:r>
              <a:rPr lang="zh-CN" altLang="en-US"/>
              <a:t> </a:t>
            </a:r>
            <a:r>
              <a:rPr lang="en-US" altLang="zh-CN"/>
              <a:t>potential</a:t>
            </a:r>
            <a:r>
              <a:rPr lang="zh-CN" altLang="en-US"/>
              <a:t> </a:t>
            </a:r>
            <a:r>
              <a:rPr lang="en-US" altLang="zh-CN"/>
              <a:t>to</a:t>
            </a:r>
            <a:r>
              <a:rPr lang="zh-CN" altLang="en-US"/>
              <a:t> </a:t>
            </a:r>
            <a:r>
              <a:rPr lang="en-US" altLang="zh-CN"/>
              <a:t>destroy</a:t>
            </a:r>
            <a:r>
              <a:rPr lang="zh-CN" altLang="en-US"/>
              <a:t> </a:t>
            </a:r>
            <a:r>
              <a:rPr lang="en-US" altLang="zh-CN"/>
              <a:t>the</a:t>
            </a:r>
            <a:r>
              <a:rPr lang="zh-CN" altLang="en-US"/>
              <a:t> </a:t>
            </a:r>
            <a:r>
              <a:rPr lang="en-US" altLang="zh-CN"/>
              <a:t>One</a:t>
            </a:r>
            <a:r>
              <a:rPr lang="zh-CN" altLang="en-US"/>
              <a:t> </a:t>
            </a:r>
            <a:r>
              <a:rPr lang="en-US" altLang="zh-CN"/>
              <a:t>Ring.</a:t>
            </a:r>
            <a:endParaRPr lang="en-US">
              <a:latin typeface="Calibri"/>
              <a:cs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None/>
            </a:pPr>
            <a:r>
              <a:rPr lang="en-US" altLang="zh-CN"/>
              <a:t>We use 4 kinds of degree centrality measures here, which is degree centrality, betweenness centrality, closeness centrality and eigenvector centrality. you can see here is the first two methods. After creating the social network, we can easily use code to calculate and list the top 10 characters for each method.</a:t>
            </a:r>
          </a:p>
          <a:p>
            <a:pPr>
              <a:buNone/>
            </a:pPr>
            <a:r>
              <a:rPr lang="en-US" altLang="zh-CN"/>
              <a:t>In order to get the top 3,</a:t>
            </a:r>
            <a:r>
              <a:rPr lang="en-US"/>
              <a:t>I assigned different weights to each centrality measurement. Each character's final score is determined by multiplying their normalized centrality measurement scores by these weights. Based on this algorithm, we can create a comprehensive ranking. The top three positions in this ranking represent the characters with the highest potential to destroy the One Ring.</a:t>
            </a:r>
            <a:endParaRPr lang="en-US" altLang="zh-CN"/>
          </a:p>
          <a:p>
            <a:pPr>
              <a:buNone/>
            </a:pPr>
            <a:r>
              <a:rPr lang="en-US"/>
              <a:t>So let's </a:t>
            </a:r>
            <a:r>
              <a:rPr lang="en-US" err="1"/>
              <a:t>discribe</a:t>
            </a:r>
            <a:r>
              <a:rPr lang="en-US"/>
              <a:t> the method one by one.</a:t>
            </a:r>
          </a:p>
          <a:p>
            <a:pPr>
              <a:buNone/>
            </a:pPr>
            <a:r>
              <a:rPr lang="en-US" altLang="zh-CN"/>
              <a:t>Firstly---Degree centrality. This  is not as important because it only indicates the number of connections a character has, and while a larger number of connections might suggest greater social abilities, it doesn't tell the full story.</a:t>
            </a:r>
            <a:endParaRPr lang="zh-CN"/>
          </a:p>
          <a:p>
            <a:pPr>
              <a:buNone/>
            </a:pPr>
            <a:r>
              <a:rPr lang="en-US" altLang="zh-CN"/>
              <a:t>So for Betweenness centrality, it measures the extent to which a node lies on the shortest path between other nodes. Characters with high betweenness centrality can control the flow of information within the network, acting as bridges or gatekeepers. The higher the betweenness, the more easily these characters can influence communication and interaction between different parts of the network, making them crucial for information dissemination and connectivity.</a:t>
            </a:r>
            <a:endParaRPr lang="zh-CN"/>
          </a:p>
          <a:p>
            <a:pPr>
              <a:buNone/>
            </a:pPr>
            <a:endParaRPr lang="en-US" altLang="zh-CN">
              <a:latin typeface="Calibri"/>
              <a:cs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None/>
            </a:pPr>
            <a:r>
              <a:rPr lang="en-US"/>
              <a:t>And next for the two of the most pivotal elements.</a:t>
            </a:r>
            <a:endParaRPr lang="zh-CN" altLang="en-US"/>
          </a:p>
          <a:p>
            <a:pPr>
              <a:buNone/>
            </a:pPr>
            <a:r>
              <a:rPr lang="en-US"/>
              <a:t>Closeness centrality is based on how quickly a node can reach all other nodes in the network. It is calculated as the inverse of the sum of the shortest path distances from a node to all other nodes. Characters with high closeness centrality can spread information more efficiently because they are closer to all other characters in terms of path length. In Middle-earth, the key to victory lies in the rapid dissemination of information to garner more allies and quicker support. This is a critical measurement, so I give it a 30% weight.</a:t>
            </a:r>
            <a:endParaRPr lang="zh-CN" altLang="en-US"/>
          </a:p>
          <a:p>
            <a:pPr>
              <a:buNone/>
            </a:pPr>
            <a:r>
              <a:rPr lang="en-US"/>
              <a:t>Eigenvector centrality goes beyond simply counting the number of connections a node has. Instead, it considers the quality of those connections. A character is deemed more important if they are connected to other important characters. This measure accounts for the influence of a character's neighbors and their connections, meaning the character’s influence is amplified if they are connected to other influential people. If betweenness measures how quickly a character can affect others, eigenvector centrality measures how effectively they can do so. It implies that the character’s neighbors are more like the "celebrities" in social networks, potentially leading their groups. The easier it is to reach these key individuals, the more power one can wield and become more competitive during war. It is more crucial than closeness because it enhances effectiveness, so I give it a 40% weight.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None/>
            </a:pPr>
            <a:r>
              <a:rPr lang="en-US" altLang="zh-CN"/>
              <a:t>Based on our weighted centrality measures, we identified the top three characters with the potential to destroy the One Ring:</a:t>
            </a:r>
            <a:endParaRPr lang="zh-CN"/>
          </a:p>
          <a:p>
            <a:pPr marL="285750" indent="-285750">
              <a:buChar char="•"/>
            </a:pPr>
            <a:r>
              <a:rPr lang="en-US" altLang="zh-CN" b="1"/>
              <a:t>Gandalf (0.9912):</a:t>
            </a:r>
            <a:endParaRPr lang="zh-CN"/>
          </a:p>
          <a:p>
            <a:pPr marL="285750" lvl="1" indent="-285750">
              <a:buChar char="•"/>
            </a:pPr>
            <a:r>
              <a:rPr lang="en-US" altLang="zh-CN" b="1"/>
              <a:t>Gandalf, the wise and powerful wizard, tops our list. His extensive connections, strategic position as a bridge between various factions, and significant influence within the network make him the strongest candidate.</a:t>
            </a:r>
            <a:endParaRPr lang="zh-CN"/>
          </a:p>
          <a:p>
            <a:pPr marL="285750" indent="-285750">
              <a:buChar char="•"/>
            </a:pPr>
            <a:r>
              <a:rPr lang="en-US" altLang="zh-CN" b="1"/>
              <a:t>Meriadoc Brandybuck (0.9548):</a:t>
            </a:r>
            <a:endParaRPr lang="zh-CN"/>
          </a:p>
          <a:p>
            <a:pPr marL="285750" lvl="1" indent="-285750">
              <a:buChar char="•"/>
            </a:pPr>
            <a:r>
              <a:rPr lang="en-US" altLang="zh-CN" b="1"/>
              <a:t>Merry, one of the courageous Hobbits, ranks second. His ability to connect with key characters and facilitate communication within the Fellowship and beyond highlights his critical role in the quest.</a:t>
            </a:r>
            <a:endParaRPr lang="zh-CN"/>
          </a:p>
          <a:p>
            <a:pPr marL="285750" indent="-285750">
              <a:buChar char="•"/>
            </a:pPr>
            <a:r>
              <a:rPr lang="en-US" altLang="zh-CN" b="1"/>
              <a:t>Frodo Baggins (0.8711):</a:t>
            </a:r>
            <a:endParaRPr lang="zh-CN"/>
          </a:p>
          <a:p>
            <a:pPr marL="285750" lvl="1" indent="-285750">
              <a:buChar char="•"/>
            </a:pPr>
            <a:r>
              <a:rPr lang="en-US" altLang="zh-CN" b="1"/>
              <a:t>Frodo, the ring-bearer, comes in third. Despite his relatively fewer connections, his close proximity to crucial characters and his direct involvement in the mission to destroy the One Ring underline his importance.</a:t>
            </a:r>
            <a:endParaRPr lang="zh-CN"/>
          </a:p>
          <a:p>
            <a:pPr lvl="1" indent="0">
              <a:buNone/>
            </a:pPr>
            <a:r>
              <a:rPr lang="en-US" altLang="zh-CN"/>
              <a:t>We can see that two of the top three characters are Hobbits, and one is the actual ring-bearer. Although the ring-bearer is ranked third, this still demonstrates the reliability of our results. Hobbits, who are naturally small and seemingly the least capable in battle, possess the purest hearts and the most steadfast characters due to their simple, peaceful lifestyle and lack of worldly desires. This inherent purity and resilience earn them the respect of others and enable them to win people's hearts, explaining why their social influence scores are so high. This quality is at the core of this tale.</a:t>
            </a:r>
            <a:endParaRPr lang="zh-CN"/>
          </a:p>
          <a:p>
            <a:pPr lvl="1">
              <a:buNone/>
            </a:pPr>
            <a:r>
              <a:rPr lang="en-US" altLang="zh-CN"/>
              <a:t> </a:t>
            </a:r>
            <a:endParaRPr lang="zh-CN"/>
          </a:p>
          <a:p>
            <a:pPr lvl="1">
              <a:buNone/>
            </a:pPr>
            <a:r>
              <a:rPr lang="en-US" altLang="zh-CN"/>
              <a:t>In conclusion, our analysis using weighted centrality measures provides a comprehensive ranking of characters based on their potential to destroy the One Ring. Gandalf, Merry, and Frodo emerge as the top three candidates due to their significant social influence, strategic positions, and leadership qualities. This approach not only highlights the importance of unity and cooperation but also underscores the critical role of social networks in achieving monumental tasks in Middle-earth.</a:t>
            </a:r>
            <a:endParaRPr lang="zh-CN"/>
          </a:p>
          <a:p>
            <a:pPr>
              <a:buNone/>
            </a:pPr>
            <a:endParaRPr lang="en-US" altLang="zh-CN">
              <a:latin typeface="Calibri"/>
              <a:cs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Lets </a:t>
            </a:r>
            <a:r>
              <a:rPr lang="en-US" err="1"/>
              <a:t>dicuss</a:t>
            </a:r>
            <a:r>
              <a:rPr lang="en-US"/>
              <a:t> about the community detection and find the different communities in middle earth. Community detection helps us to further perform sentiment analysis based on the distribution of characters among </a:t>
            </a:r>
            <a:r>
              <a:rPr lang="en-US" err="1"/>
              <a:t>communties</a:t>
            </a:r>
            <a:r>
              <a:rPr lang="en-US"/>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aacf80043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aacf80043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main objective of community detection is to find the predominant races in the middle earth which is one of the three objectives we proposed.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ea typeface="Calibri"/>
              <a:cs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har char="•"/>
            </a:pPr>
            <a:r>
              <a:rPr lang="en-US"/>
              <a:t>We've detected four clusters, labeled 0, 1, 2, and 3."</a:t>
            </a:r>
          </a:p>
          <a:p>
            <a:pPr marL="285750" indent="-285750">
              <a:buChar char="•"/>
            </a:pPr>
            <a:r>
              <a:rPr lang="en-US"/>
              <a:t>"Objective 1: Create a confusion matrix showing the distribution of races in each cluster to find the predominant race."</a:t>
            </a:r>
          </a:p>
          <a:p>
            <a:pPr marL="285750" indent="-285750">
              <a:buChar char="•"/>
            </a:pPr>
            <a:r>
              <a:rPr lang="en-US"/>
              <a:t>"This matrix helps identify the dominant race within each community."</a:t>
            </a:r>
          </a:p>
          <a:p>
            <a:pPr marL="285750" indent="-285750">
              <a:buChar char="•"/>
            </a:pPr>
            <a:r>
              <a:rPr lang="en-US"/>
              <a:t>"Objective 2: Perform sentiment analysis to determine the emotional tone (positive, negative, or neutral) of each cluster."</a:t>
            </a:r>
          </a:p>
          <a:p>
            <a:pPr marL="285750" indent="-285750">
              <a:buChar char="•"/>
            </a:pPr>
            <a:r>
              <a:rPr lang="en-US"/>
              <a:t>"By examining sentiments, we can gauge the general mood and attitudes of the communities."</a:t>
            </a:r>
          </a:p>
          <a:p>
            <a:pPr marL="285750" indent="-285750">
              <a:buChar char="•"/>
            </a:pPr>
            <a:r>
              <a:rPr lang="en-US"/>
              <a:t>"Combining race distribution with sentiment analysis provides a comprehensive view of community dynamics."</a:t>
            </a:r>
          </a:p>
          <a:p>
            <a:pPr marL="285750" indent="-285750">
              <a:buChar char="•"/>
            </a:pPr>
            <a:r>
              <a:rPr lang="en-US"/>
              <a:t>"This dual analysis helps in understanding both demographic and emotional aspects of each community."</a:t>
            </a:r>
          </a:p>
          <a:p>
            <a:pPr>
              <a:buNone/>
            </a:pPr>
            <a:endParaRPr lang="en-US">
              <a:latin typeface="Calibri"/>
              <a:ea typeface="Calibri"/>
              <a:cs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Here, we are analyzing the races and communities of "The Lord of the Rings" by visualizing them through a network visualization graph.</a:t>
            </a:r>
          </a:p>
          <a:p>
            <a:pPr>
              <a:buNone/>
            </a:pPr>
            <a:endParaRPr lang="en-US">
              <a:latin typeface="Calibri"/>
              <a:cs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ea typeface="Calibri"/>
              <a:cs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093daabde8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093daabde8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It contains two CSV data sets related to The Lord of the Rings: one containing the scripts from the movies, and the other one with information about the characters of the trilogy (gender, height, race, etc.).It also involves lexicons for sentiment analysis.</a:t>
            </a:r>
            <a:endParaRPr lang="en-US"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093daabde8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093daabde8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Problem statement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None/>
            </a:pPr>
            <a:r>
              <a:rPr lang="en-US">
                <a:latin typeface="Calibri"/>
                <a:ea typeface="Calibri"/>
                <a:cs typeface="Calibri"/>
              </a:rPr>
              <a:t>We have objectives. The first objective is what are the most predominant races in the middle earth. The second one is who belongs to the same side(The divided two sides are justice and evil) The last objective is find out top 3 characters who has the potential to destroy the ring.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1"/>
        <p:cNvGrpSpPr/>
        <p:nvPr/>
      </p:nvGrpSpPr>
      <p:grpSpPr>
        <a:xfrm>
          <a:off x="0" y="0"/>
          <a:ext cx="0" cy="0"/>
          <a:chOff x="0" y="0"/>
          <a:chExt cx="0" cy="0"/>
        </a:xfrm>
      </p:grpSpPr>
      <p:sp>
        <p:nvSpPr>
          <p:cNvPr id="3582" name="Google Shape;3582;g1093daabd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3" name="Google Shape;3583;g1093daabd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It contains two CSV data sets related to The Lord of the Rings: one containing the scripts from the movies, and the other one with information about the characters of the trilogy (gender, height, race, etc.).It also involves lexicons for sentiment analysis.</a:t>
            </a:r>
            <a:br>
              <a:rPr lang="en-US"/>
            </a:br>
            <a:br>
              <a:rPr lang="en-US"/>
            </a:br>
            <a:r>
              <a:rPr lang="en-US"/>
              <a:t>need to update books and data cleaning</a:t>
            </a:r>
          </a:p>
          <a:p>
            <a:pPr marL="0" indent="0">
              <a:buNone/>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acf800435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acf800435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093daabde8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093daabde8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093daabde8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093daabde8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 If two characters are in the same chapter it means that they are connected, so there is a link between them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335208">
            <a:off x="6362847" y="239673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524" y="2291425"/>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5275" y="3060400"/>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451272" y="2568202"/>
            <a:ext cx="660385" cy="2296304"/>
            <a:chOff x="2328047" y="2701577"/>
            <a:chExt cx="660385" cy="2296304"/>
          </a:xfrm>
        </p:grpSpPr>
        <p:sp>
          <p:nvSpPr>
            <p:cNvPr id="14" name="Google Shape;14;p2"/>
            <p:cNvSpPr/>
            <p:nvPr/>
          </p:nvSpPr>
          <p:spPr>
            <a:xfrm>
              <a:off x="2328047" y="2701577"/>
              <a:ext cx="660385" cy="2296304"/>
            </a:xfrm>
            <a:custGeom>
              <a:avLst/>
              <a:gdLst/>
              <a:ahLst/>
              <a:cxnLst/>
              <a:rect l="l" t="t" r="r" b="b"/>
              <a:pathLst>
                <a:path w="19249" h="66933" extrusionOk="0">
                  <a:moveTo>
                    <a:pt x="7698" y="0"/>
                  </a:moveTo>
                  <a:lnTo>
                    <a:pt x="5986" y="1492"/>
                  </a:lnTo>
                  <a:lnTo>
                    <a:pt x="6417" y="5555"/>
                  </a:lnTo>
                  <a:lnTo>
                    <a:pt x="4705" y="6836"/>
                  </a:lnTo>
                  <a:lnTo>
                    <a:pt x="4705" y="24373"/>
                  </a:lnTo>
                  <a:lnTo>
                    <a:pt x="2784" y="25444"/>
                  </a:lnTo>
                  <a:lnTo>
                    <a:pt x="2563" y="37205"/>
                  </a:lnTo>
                  <a:lnTo>
                    <a:pt x="851" y="38066"/>
                  </a:lnTo>
                  <a:lnTo>
                    <a:pt x="1" y="53250"/>
                  </a:lnTo>
                  <a:lnTo>
                    <a:pt x="5346" y="66933"/>
                  </a:lnTo>
                  <a:lnTo>
                    <a:pt x="14114" y="66292"/>
                  </a:lnTo>
                  <a:lnTo>
                    <a:pt x="19249" y="54741"/>
                  </a:lnTo>
                  <a:lnTo>
                    <a:pt x="11762" y="42980"/>
                  </a:lnTo>
                  <a:lnTo>
                    <a:pt x="12402" y="20530"/>
                  </a:lnTo>
                  <a:lnTo>
                    <a:pt x="11552" y="19458"/>
                  </a:lnTo>
                  <a:lnTo>
                    <a:pt x="11982" y="9619"/>
                  </a:lnTo>
                  <a:lnTo>
                    <a:pt x="10911" y="8338"/>
                  </a:lnTo>
                  <a:lnTo>
                    <a:pt x="10691" y="4484"/>
                  </a:lnTo>
                  <a:lnTo>
                    <a:pt x="9620" y="2993"/>
                  </a:lnTo>
                  <a:lnTo>
                    <a:pt x="10271" y="420"/>
                  </a:lnTo>
                  <a:lnTo>
                    <a:pt x="7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592112" y="2701577"/>
              <a:ext cx="87244" cy="111705"/>
            </a:xfrm>
            <a:custGeom>
              <a:avLst/>
              <a:gdLst/>
              <a:ahLst/>
              <a:cxnLst/>
              <a:rect l="l" t="t" r="r" b="b"/>
              <a:pathLst>
                <a:path w="2543" h="3256" extrusionOk="0">
                  <a:moveTo>
                    <a:pt x="1" y="0"/>
                  </a:moveTo>
                  <a:lnTo>
                    <a:pt x="452" y="3256"/>
                  </a:lnTo>
                  <a:lnTo>
                    <a:pt x="1923" y="2993"/>
                  </a:lnTo>
                  <a:lnTo>
                    <a:pt x="2542" y="4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35374" y="2855412"/>
              <a:ext cx="103780" cy="176203"/>
            </a:xfrm>
            <a:custGeom>
              <a:avLst/>
              <a:gdLst/>
              <a:ahLst/>
              <a:cxnLst/>
              <a:rect l="l" t="t" r="r" b="b"/>
              <a:pathLst>
                <a:path w="3025" h="5136" extrusionOk="0">
                  <a:moveTo>
                    <a:pt x="1733" y="0"/>
                  </a:moveTo>
                  <a:lnTo>
                    <a:pt x="0" y="609"/>
                  </a:lnTo>
                  <a:lnTo>
                    <a:pt x="557" y="3823"/>
                  </a:lnTo>
                  <a:lnTo>
                    <a:pt x="3024" y="5135"/>
                  </a:lnTo>
                  <a:lnTo>
                    <a:pt x="1964" y="3917"/>
                  </a:lnTo>
                  <a:lnTo>
                    <a:pt x="1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4192" y="3380146"/>
              <a:ext cx="180869" cy="967334"/>
            </a:xfrm>
            <a:custGeom>
              <a:avLst/>
              <a:gdLst/>
              <a:ahLst/>
              <a:cxnLst/>
              <a:rect l="l" t="t" r="r" b="b"/>
              <a:pathLst>
                <a:path w="5272" h="28196" extrusionOk="0">
                  <a:moveTo>
                    <a:pt x="1092" y="1"/>
                  </a:moveTo>
                  <a:lnTo>
                    <a:pt x="0" y="23460"/>
                  </a:lnTo>
                  <a:lnTo>
                    <a:pt x="5272" y="28196"/>
                  </a:lnTo>
                  <a:lnTo>
                    <a:pt x="5272" y="28196"/>
                  </a:lnTo>
                  <a:lnTo>
                    <a:pt x="1964" y="22966"/>
                  </a:lnTo>
                  <a:lnTo>
                    <a:pt x="2604" y="516"/>
                  </a:lnTo>
                  <a:lnTo>
                    <a:pt x="1092" y="1"/>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15977" y="2730739"/>
              <a:ext cx="149889" cy="1247249"/>
            </a:xfrm>
            <a:custGeom>
              <a:avLst/>
              <a:gdLst/>
              <a:ahLst/>
              <a:cxnLst/>
              <a:rect l="l" t="t" r="r" b="b"/>
              <a:pathLst>
                <a:path w="4369" h="36355" extrusionOk="0">
                  <a:moveTo>
                    <a:pt x="4043" y="1"/>
                  </a:moveTo>
                  <a:lnTo>
                    <a:pt x="3423" y="642"/>
                  </a:lnTo>
                  <a:lnTo>
                    <a:pt x="3854" y="4705"/>
                  </a:lnTo>
                  <a:lnTo>
                    <a:pt x="2142" y="5986"/>
                  </a:lnTo>
                  <a:lnTo>
                    <a:pt x="2142" y="23523"/>
                  </a:lnTo>
                  <a:lnTo>
                    <a:pt x="221" y="24594"/>
                  </a:lnTo>
                  <a:lnTo>
                    <a:pt x="0" y="36355"/>
                  </a:lnTo>
                  <a:lnTo>
                    <a:pt x="683" y="24940"/>
                  </a:lnTo>
                  <a:lnTo>
                    <a:pt x="2499" y="23680"/>
                  </a:lnTo>
                  <a:lnTo>
                    <a:pt x="2552" y="6154"/>
                  </a:lnTo>
                  <a:lnTo>
                    <a:pt x="4368" y="4558"/>
                  </a:lnTo>
                  <a:lnTo>
                    <a:pt x="3822" y="883"/>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6350" y="3617726"/>
            <a:ext cx="9141458" cy="353990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75" y="4233927"/>
            <a:ext cx="9144036" cy="3993848"/>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4233" y="9244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28018" y="276850"/>
            <a:ext cx="1368376" cy="1495526"/>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3078010"/>
            <a:ext cx="2386318" cy="1996991"/>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75" y="4718977"/>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37" y="3607058"/>
            <a:ext cx="1933681" cy="1620804"/>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6443210" y="1311230"/>
            <a:ext cx="2452677" cy="1670638"/>
            <a:chOff x="6479785" y="1632505"/>
            <a:chExt cx="2452677" cy="1670638"/>
          </a:xfrm>
        </p:grpSpPr>
        <p:sp>
          <p:nvSpPr>
            <p:cNvPr id="29" name="Google Shape;29;p2"/>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40954" y="210931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70437" y="2248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5062875" y="1870525"/>
            <a:ext cx="4081193" cy="3269141"/>
          </a:xfrm>
          <a:custGeom>
            <a:avLst/>
            <a:gdLst/>
            <a:ahLst/>
            <a:cxnLst/>
            <a:rect l="l" t="t" r="r" b="b"/>
            <a:pathLst>
              <a:path w="53424" h="42794" extrusionOk="0">
                <a:moveTo>
                  <a:pt x="53387" y="18617"/>
                </a:moveTo>
                <a:cubicBezTo>
                  <a:pt x="53297" y="18762"/>
                  <a:pt x="53224" y="18889"/>
                  <a:pt x="53134" y="19016"/>
                </a:cubicBezTo>
                <a:cubicBezTo>
                  <a:pt x="53134" y="19034"/>
                  <a:pt x="53134" y="19034"/>
                  <a:pt x="53134" y="19052"/>
                </a:cubicBezTo>
                <a:lnTo>
                  <a:pt x="53134" y="19052"/>
                </a:lnTo>
                <a:cubicBezTo>
                  <a:pt x="53116" y="19106"/>
                  <a:pt x="53116" y="19179"/>
                  <a:pt x="53134" y="19251"/>
                </a:cubicBezTo>
                <a:cubicBezTo>
                  <a:pt x="53152" y="19269"/>
                  <a:pt x="53170" y="19306"/>
                  <a:pt x="53188" y="19306"/>
                </a:cubicBezTo>
                <a:cubicBezTo>
                  <a:pt x="53188" y="19342"/>
                  <a:pt x="53206" y="19378"/>
                  <a:pt x="53224" y="19396"/>
                </a:cubicBezTo>
                <a:cubicBezTo>
                  <a:pt x="53242" y="19414"/>
                  <a:pt x="53260" y="19432"/>
                  <a:pt x="53297" y="19432"/>
                </a:cubicBezTo>
                <a:lnTo>
                  <a:pt x="53297" y="19577"/>
                </a:lnTo>
                <a:lnTo>
                  <a:pt x="53297" y="19776"/>
                </a:lnTo>
                <a:lnTo>
                  <a:pt x="53297" y="20157"/>
                </a:lnTo>
                <a:lnTo>
                  <a:pt x="53297" y="20555"/>
                </a:lnTo>
                <a:lnTo>
                  <a:pt x="53297" y="20736"/>
                </a:lnTo>
                <a:cubicBezTo>
                  <a:pt x="53297" y="20772"/>
                  <a:pt x="53297" y="20827"/>
                  <a:pt x="53297" y="20863"/>
                </a:cubicBezTo>
                <a:cubicBezTo>
                  <a:pt x="53224" y="20881"/>
                  <a:pt x="53170" y="20935"/>
                  <a:pt x="53170" y="21008"/>
                </a:cubicBezTo>
                <a:cubicBezTo>
                  <a:pt x="53170" y="21044"/>
                  <a:pt x="53170" y="21080"/>
                  <a:pt x="53170" y="21135"/>
                </a:cubicBezTo>
                <a:cubicBezTo>
                  <a:pt x="53170" y="21171"/>
                  <a:pt x="53170" y="21225"/>
                  <a:pt x="53188" y="21261"/>
                </a:cubicBezTo>
                <a:cubicBezTo>
                  <a:pt x="53206" y="21280"/>
                  <a:pt x="53206" y="21298"/>
                  <a:pt x="53224" y="21298"/>
                </a:cubicBezTo>
                <a:cubicBezTo>
                  <a:pt x="53242" y="21316"/>
                  <a:pt x="53278" y="21352"/>
                  <a:pt x="53333" y="21370"/>
                </a:cubicBezTo>
                <a:cubicBezTo>
                  <a:pt x="53369" y="21388"/>
                  <a:pt x="53387" y="21424"/>
                  <a:pt x="53405" y="21479"/>
                </a:cubicBezTo>
                <a:cubicBezTo>
                  <a:pt x="53387" y="21587"/>
                  <a:pt x="53387" y="21696"/>
                  <a:pt x="53369" y="21805"/>
                </a:cubicBezTo>
                <a:cubicBezTo>
                  <a:pt x="53333" y="21805"/>
                  <a:pt x="53315" y="21805"/>
                  <a:pt x="53278" y="21823"/>
                </a:cubicBezTo>
                <a:lnTo>
                  <a:pt x="53278" y="21823"/>
                </a:lnTo>
                <a:cubicBezTo>
                  <a:pt x="53260" y="21841"/>
                  <a:pt x="53260" y="21859"/>
                  <a:pt x="53260" y="21877"/>
                </a:cubicBezTo>
                <a:lnTo>
                  <a:pt x="53260" y="22167"/>
                </a:lnTo>
                <a:cubicBezTo>
                  <a:pt x="53242" y="22239"/>
                  <a:pt x="53260" y="22294"/>
                  <a:pt x="53260" y="22366"/>
                </a:cubicBezTo>
                <a:lnTo>
                  <a:pt x="53188" y="22366"/>
                </a:lnTo>
                <a:lnTo>
                  <a:pt x="53134" y="22366"/>
                </a:lnTo>
                <a:lnTo>
                  <a:pt x="53134" y="22276"/>
                </a:lnTo>
                <a:cubicBezTo>
                  <a:pt x="53134" y="22203"/>
                  <a:pt x="53134" y="22131"/>
                  <a:pt x="53134" y="22058"/>
                </a:cubicBezTo>
                <a:cubicBezTo>
                  <a:pt x="53152" y="21986"/>
                  <a:pt x="53152" y="21913"/>
                  <a:pt x="53134" y="21859"/>
                </a:cubicBezTo>
                <a:cubicBezTo>
                  <a:pt x="53116" y="21805"/>
                  <a:pt x="53061" y="21768"/>
                  <a:pt x="53007" y="21787"/>
                </a:cubicBezTo>
                <a:cubicBezTo>
                  <a:pt x="52934" y="21750"/>
                  <a:pt x="52844" y="21750"/>
                  <a:pt x="52771" y="21732"/>
                </a:cubicBezTo>
                <a:cubicBezTo>
                  <a:pt x="52735" y="21732"/>
                  <a:pt x="52681" y="21732"/>
                  <a:pt x="52645" y="21732"/>
                </a:cubicBezTo>
                <a:cubicBezTo>
                  <a:pt x="52608" y="21732"/>
                  <a:pt x="52572" y="21750"/>
                  <a:pt x="52518" y="21768"/>
                </a:cubicBezTo>
                <a:cubicBezTo>
                  <a:pt x="52518" y="21768"/>
                  <a:pt x="52500" y="21787"/>
                  <a:pt x="52500" y="21805"/>
                </a:cubicBezTo>
                <a:cubicBezTo>
                  <a:pt x="52500" y="21805"/>
                  <a:pt x="52500" y="21805"/>
                  <a:pt x="52500" y="21823"/>
                </a:cubicBezTo>
                <a:cubicBezTo>
                  <a:pt x="52500" y="21913"/>
                  <a:pt x="52500" y="22004"/>
                  <a:pt x="52500" y="22113"/>
                </a:cubicBezTo>
                <a:lnTo>
                  <a:pt x="52500" y="22330"/>
                </a:lnTo>
                <a:cubicBezTo>
                  <a:pt x="52464" y="22312"/>
                  <a:pt x="52409" y="22312"/>
                  <a:pt x="52355" y="22330"/>
                </a:cubicBezTo>
                <a:lnTo>
                  <a:pt x="52355" y="22257"/>
                </a:lnTo>
                <a:lnTo>
                  <a:pt x="52355" y="22094"/>
                </a:lnTo>
                <a:lnTo>
                  <a:pt x="52355" y="21931"/>
                </a:lnTo>
                <a:lnTo>
                  <a:pt x="52355" y="21768"/>
                </a:lnTo>
                <a:cubicBezTo>
                  <a:pt x="52355" y="21750"/>
                  <a:pt x="52337" y="21714"/>
                  <a:pt x="52301" y="21714"/>
                </a:cubicBezTo>
                <a:cubicBezTo>
                  <a:pt x="52210" y="21714"/>
                  <a:pt x="52119" y="21696"/>
                  <a:pt x="52029" y="21696"/>
                </a:cubicBezTo>
                <a:lnTo>
                  <a:pt x="52011" y="21660"/>
                </a:lnTo>
                <a:lnTo>
                  <a:pt x="51902" y="21479"/>
                </a:lnTo>
                <a:cubicBezTo>
                  <a:pt x="51830" y="21352"/>
                  <a:pt x="51757" y="21225"/>
                  <a:pt x="51685" y="21098"/>
                </a:cubicBezTo>
                <a:cubicBezTo>
                  <a:pt x="51558" y="20845"/>
                  <a:pt x="51449" y="20573"/>
                  <a:pt x="51341" y="20302"/>
                </a:cubicBezTo>
                <a:cubicBezTo>
                  <a:pt x="51160" y="19758"/>
                  <a:pt x="51033" y="19179"/>
                  <a:pt x="50997" y="18599"/>
                </a:cubicBezTo>
                <a:cubicBezTo>
                  <a:pt x="50979" y="18436"/>
                  <a:pt x="50960" y="18273"/>
                  <a:pt x="50960" y="18110"/>
                </a:cubicBezTo>
                <a:lnTo>
                  <a:pt x="50960" y="17857"/>
                </a:lnTo>
                <a:lnTo>
                  <a:pt x="50960" y="17621"/>
                </a:lnTo>
                <a:cubicBezTo>
                  <a:pt x="50960" y="17603"/>
                  <a:pt x="50960" y="17603"/>
                  <a:pt x="50960" y="17603"/>
                </a:cubicBezTo>
                <a:cubicBezTo>
                  <a:pt x="51015" y="17549"/>
                  <a:pt x="51069" y="17513"/>
                  <a:pt x="51105" y="17477"/>
                </a:cubicBezTo>
                <a:cubicBezTo>
                  <a:pt x="51178" y="17404"/>
                  <a:pt x="51214" y="17314"/>
                  <a:pt x="51214" y="17223"/>
                </a:cubicBezTo>
                <a:cubicBezTo>
                  <a:pt x="51214" y="17151"/>
                  <a:pt x="51214" y="17096"/>
                  <a:pt x="51196" y="17060"/>
                </a:cubicBezTo>
                <a:cubicBezTo>
                  <a:pt x="51196" y="17042"/>
                  <a:pt x="51196" y="17024"/>
                  <a:pt x="51196" y="17006"/>
                </a:cubicBezTo>
                <a:cubicBezTo>
                  <a:pt x="51250" y="17006"/>
                  <a:pt x="51286" y="16969"/>
                  <a:pt x="51305" y="16933"/>
                </a:cubicBezTo>
                <a:cubicBezTo>
                  <a:pt x="51341" y="16879"/>
                  <a:pt x="51359" y="16806"/>
                  <a:pt x="51341" y="16752"/>
                </a:cubicBezTo>
                <a:cubicBezTo>
                  <a:pt x="51323" y="16662"/>
                  <a:pt x="51250" y="16571"/>
                  <a:pt x="51160" y="16535"/>
                </a:cubicBezTo>
                <a:lnTo>
                  <a:pt x="51160" y="16444"/>
                </a:lnTo>
                <a:lnTo>
                  <a:pt x="51160" y="16299"/>
                </a:lnTo>
                <a:lnTo>
                  <a:pt x="51160" y="16155"/>
                </a:lnTo>
                <a:cubicBezTo>
                  <a:pt x="51160" y="16118"/>
                  <a:pt x="51160" y="16064"/>
                  <a:pt x="51160" y="16028"/>
                </a:cubicBezTo>
                <a:cubicBezTo>
                  <a:pt x="51142" y="15955"/>
                  <a:pt x="51087" y="15901"/>
                  <a:pt x="51033" y="15883"/>
                </a:cubicBezTo>
                <a:lnTo>
                  <a:pt x="50960" y="15847"/>
                </a:lnTo>
                <a:lnTo>
                  <a:pt x="50942" y="15847"/>
                </a:lnTo>
                <a:lnTo>
                  <a:pt x="50942" y="15285"/>
                </a:lnTo>
                <a:cubicBezTo>
                  <a:pt x="50942" y="15177"/>
                  <a:pt x="50942" y="15068"/>
                  <a:pt x="50906" y="14977"/>
                </a:cubicBezTo>
                <a:cubicBezTo>
                  <a:pt x="50852" y="14905"/>
                  <a:pt x="50797" y="14869"/>
                  <a:pt x="50725" y="14833"/>
                </a:cubicBezTo>
                <a:cubicBezTo>
                  <a:pt x="50707" y="14814"/>
                  <a:pt x="50653" y="14814"/>
                  <a:pt x="50634" y="14796"/>
                </a:cubicBezTo>
                <a:cubicBezTo>
                  <a:pt x="50598" y="14778"/>
                  <a:pt x="50580" y="14760"/>
                  <a:pt x="50562" y="14742"/>
                </a:cubicBezTo>
                <a:cubicBezTo>
                  <a:pt x="50580" y="14706"/>
                  <a:pt x="50580" y="14651"/>
                  <a:pt x="50562" y="14615"/>
                </a:cubicBezTo>
                <a:cubicBezTo>
                  <a:pt x="50562" y="14561"/>
                  <a:pt x="50562" y="14525"/>
                  <a:pt x="50544" y="14470"/>
                </a:cubicBezTo>
                <a:lnTo>
                  <a:pt x="50580" y="14470"/>
                </a:lnTo>
                <a:lnTo>
                  <a:pt x="50725" y="14470"/>
                </a:lnTo>
                <a:cubicBezTo>
                  <a:pt x="50761" y="14470"/>
                  <a:pt x="50779" y="14452"/>
                  <a:pt x="50797" y="14434"/>
                </a:cubicBezTo>
                <a:cubicBezTo>
                  <a:pt x="50834" y="14325"/>
                  <a:pt x="50834" y="14217"/>
                  <a:pt x="50779" y="14126"/>
                </a:cubicBezTo>
                <a:cubicBezTo>
                  <a:pt x="50743" y="14054"/>
                  <a:pt x="50671" y="14018"/>
                  <a:pt x="50598" y="13999"/>
                </a:cubicBezTo>
                <a:lnTo>
                  <a:pt x="50598" y="13981"/>
                </a:lnTo>
                <a:cubicBezTo>
                  <a:pt x="50653" y="13999"/>
                  <a:pt x="50725" y="13963"/>
                  <a:pt x="50743" y="13927"/>
                </a:cubicBezTo>
                <a:cubicBezTo>
                  <a:pt x="50797" y="13836"/>
                  <a:pt x="50725" y="13764"/>
                  <a:pt x="50689" y="13710"/>
                </a:cubicBezTo>
                <a:cubicBezTo>
                  <a:pt x="50634" y="13637"/>
                  <a:pt x="50580" y="13583"/>
                  <a:pt x="50526" y="13547"/>
                </a:cubicBezTo>
                <a:cubicBezTo>
                  <a:pt x="50508" y="13511"/>
                  <a:pt x="50472" y="13492"/>
                  <a:pt x="50435" y="13474"/>
                </a:cubicBezTo>
                <a:cubicBezTo>
                  <a:pt x="50417" y="13456"/>
                  <a:pt x="50399" y="13456"/>
                  <a:pt x="50381" y="13438"/>
                </a:cubicBezTo>
                <a:lnTo>
                  <a:pt x="50381" y="13329"/>
                </a:lnTo>
                <a:lnTo>
                  <a:pt x="50381" y="13130"/>
                </a:lnTo>
                <a:lnTo>
                  <a:pt x="50381" y="12750"/>
                </a:lnTo>
                <a:lnTo>
                  <a:pt x="50381" y="11989"/>
                </a:lnTo>
                <a:lnTo>
                  <a:pt x="50381" y="10486"/>
                </a:lnTo>
                <a:lnTo>
                  <a:pt x="50381" y="10052"/>
                </a:lnTo>
                <a:lnTo>
                  <a:pt x="50381" y="9834"/>
                </a:lnTo>
                <a:cubicBezTo>
                  <a:pt x="50381" y="9762"/>
                  <a:pt x="50381" y="9689"/>
                  <a:pt x="50363" y="9617"/>
                </a:cubicBezTo>
                <a:cubicBezTo>
                  <a:pt x="50363" y="9599"/>
                  <a:pt x="50363" y="9599"/>
                  <a:pt x="50345" y="9599"/>
                </a:cubicBezTo>
                <a:cubicBezTo>
                  <a:pt x="50345" y="9563"/>
                  <a:pt x="50327" y="9526"/>
                  <a:pt x="50309" y="9508"/>
                </a:cubicBezTo>
                <a:lnTo>
                  <a:pt x="50236" y="9382"/>
                </a:lnTo>
                <a:lnTo>
                  <a:pt x="50182" y="9273"/>
                </a:lnTo>
                <a:cubicBezTo>
                  <a:pt x="50164" y="9255"/>
                  <a:pt x="50146" y="9219"/>
                  <a:pt x="50127" y="9200"/>
                </a:cubicBezTo>
                <a:cubicBezTo>
                  <a:pt x="50127" y="9164"/>
                  <a:pt x="50109" y="9146"/>
                  <a:pt x="50073" y="9146"/>
                </a:cubicBezTo>
                <a:lnTo>
                  <a:pt x="49747" y="9164"/>
                </a:lnTo>
                <a:lnTo>
                  <a:pt x="49620" y="9164"/>
                </a:lnTo>
                <a:cubicBezTo>
                  <a:pt x="49584" y="9164"/>
                  <a:pt x="49566" y="9164"/>
                  <a:pt x="49530" y="9182"/>
                </a:cubicBezTo>
                <a:cubicBezTo>
                  <a:pt x="49530" y="9128"/>
                  <a:pt x="49512" y="9092"/>
                  <a:pt x="49512" y="9056"/>
                </a:cubicBezTo>
                <a:lnTo>
                  <a:pt x="49475" y="8856"/>
                </a:lnTo>
                <a:lnTo>
                  <a:pt x="49439" y="8657"/>
                </a:lnTo>
                <a:cubicBezTo>
                  <a:pt x="49421" y="8621"/>
                  <a:pt x="49421" y="8567"/>
                  <a:pt x="49403" y="8512"/>
                </a:cubicBezTo>
                <a:lnTo>
                  <a:pt x="49403" y="8096"/>
                </a:lnTo>
                <a:lnTo>
                  <a:pt x="49403" y="7752"/>
                </a:lnTo>
                <a:lnTo>
                  <a:pt x="49403" y="7571"/>
                </a:lnTo>
                <a:cubicBezTo>
                  <a:pt x="49403" y="7498"/>
                  <a:pt x="49403" y="7498"/>
                  <a:pt x="49385" y="7462"/>
                </a:cubicBezTo>
                <a:cubicBezTo>
                  <a:pt x="49385" y="7444"/>
                  <a:pt x="49367" y="7426"/>
                  <a:pt x="49349" y="7408"/>
                </a:cubicBezTo>
                <a:cubicBezTo>
                  <a:pt x="49349" y="7390"/>
                  <a:pt x="49313" y="7390"/>
                  <a:pt x="49313" y="7408"/>
                </a:cubicBezTo>
                <a:cubicBezTo>
                  <a:pt x="49294" y="7426"/>
                  <a:pt x="49276" y="7444"/>
                  <a:pt x="49276" y="7462"/>
                </a:cubicBezTo>
                <a:cubicBezTo>
                  <a:pt x="49276" y="7480"/>
                  <a:pt x="49258" y="7516"/>
                  <a:pt x="49258" y="7534"/>
                </a:cubicBezTo>
                <a:cubicBezTo>
                  <a:pt x="49258" y="7589"/>
                  <a:pt x="49258" y="7643"/>
                  <a:pt x="49258" y="7697"/>
                </a:cubicBezTo>
                <a:lnTo>
                  <a:pt x="49258" y="8023"/>
                </a:lnTo>
                <a:lnTo>
                  <a:pt x="49258" y="8386"/>
                </a:lnTo>
                <a:lnTo>
                  <a:pt x="49186" y="8331"/>
                </a:lnTo>
                <a:cubicBezTo>
                  <a:pt x="49150" y="8277"/>
                  <a:pt x="49113" y="8223"/>
                  <a:pt x="49077" y="8168"/>
                </a:cubicBezTo>
                <a:cubicBezTo>
                  <a:pt x="49023" y="8078"/>
                  <a:pt x="48968" y="8005"/>
                  <a:pt x="48914" y="7915"/>
                </a:cubicBezTo>
                <a:lnTo>
                  <a:pt x="48914" y="7263"/>
                </a:lnTo>
                <a:lnTo>
                  <a:pt x="48914" y="7009"/>
                </a:lnTo>
                <a:cubicBezTo>
                  <a:pt x="48932" y="6937"/>
                  <a:pt x="48914" y="6864"/>
                  <a:pt x="48878" y="6792"/>
                </a:cubicBezTo>
                <a:cubicBezTo>
                  <a:pt x="48860" y="6774"/>
                  <a:pt x="48842" y="6774"/>
                  <a:pt x="48842" y="6792"/>
                </a:cubicBezTo>
                <a:cubicBezTo>
                  <a:pt x="48824" y="6792"/>
                  <a:pt x="48824" y="6810"/>
                  <a:pt x="48824" y="6810"/>
                </a:cubicBezTo>
                <a:cubicBezTo>
                  <a:pt x="48805" y="6810"/>
                  <a:pt x="48805" y="6828"/>
                  <a:pt x="48805" y="6828"/>
                </a:cubicBezTo>
                <a:cubicBezTo>
                  <a:pt x="48787" y="6882"/>
                  <a:pt x="48787" y="6919"/>
                  <a:pt x="48787" y="6973"/>
                </a:cubicBezTo>
                <a:lnTo>
                  <a:pt x="48787" y="7136"/>
                </a:lnTo>
                <a:lnTo>
                  <a:pt x="48787" y="7933"/>
                </a:lnTo>
                <a:lnTo>
                  <a:pt x="48787" y="8005"/>
                </a:lnTo>
                <a:lnTo>
                  <a:pt x="48787" y="8060"/>
                </a:lnTo>
                <a:lnTo>
                  <a:pt x="48787" y="8060"/>
                </a:lnTo>
                <a:cubicBezTo>
                  <a:pt x="48787" y="8096"/>
                  <a:pt x="48787" y="8114"/>
                  <a:pt x="48769" y="8150"/>
                </a:cubicBezTo>
                <a:cubicBezTo>
                  <a:pt x="48769" y="8168"/>
                  <a:pt x="48769" y="8168"/>
                  <a:pt x="48769" y="8168"/>
                </a:cubicBezTo>
                <a:lnTo>
                  <a:pt x="48769" y="8241"/>
                </a:lnTo>
                <a:cubicBezTo>
                  <a:pt x="48769" y="8259"/>
                  <a:pt x="48751" y="8295"/>
                  <a:pt x="48751" y="8331"/>
                </a:cubicBezTo>
                <a:cubicBezTo>
                  <a:pt x="48751" y="8331"/>
                  <a:pt x="48751" y="8349"/>
                  <a:pt x="48751" y="8349"/>
                </a:cubicBezTo>
                <a:cubicBezTo>
                  <a:pt x="48715" y="8458"/>
                  <a:pt x="48697" y="8549"/>
                  <a:pt x="48679" y="8639"/>
                </a:cubicBezTo>
                <a:cubicBezTo>
                  <a:pt x="48642" y="8838"/>
                  <a:pt x="48588" y="9037"/>
                  <a:pt x="48552" y="9237"/>
                </a:cubicBezTo>
                <a:cubicBezTo>
                  <a:pt x="48461" y="9617"/>
                  <a:pt x="48371" y="10015"/>
                  <a:pt x="48262" y="10396"/>
                </a:cubicBezTo>
                <a:cubicBezTo>
                  <a:pt x="48244" y="10468"/>
                  <a:pt x="48226" y="10522"/>
                  <a:pt x="48208" y="10595"/>
                </a:cubicBezTo>
                <a:cubicBezTo>
                  <a:pt x="48117" y="10595"/>
                  <a:pt x="48027" y="10613"/>
                  <a:pt x="47936" y="10613"/>
                </a:cubicBezTo>
                <a:lnTo>
                  <a:pt x="47556" y="10649"/>
                </a:lnTo>
                <a:lnTo>
                  <a:pt x="46777" y="10704"/>
                </a:lnTo>
                <a:lnTo>
                  <a:pt x="46560" y="10722"/>
                </a:lnTo>
                <a:lnTo>
                  <a:pt x="46451" y="10722"/>
                </a:lnTo>
                <a:lnTo>
                  <a:pt x="46415" y="10722"/>
                </a:lnTo>
                <a:cubicBezTo>
                  <a:pt x="46397" y="10649"/>
                  <a:pt x="46361" y="10595"/>
                  <a:pt x="46343" y="10522"/>
                </a:cubicBezTo>
                <a:lnTo>
                  <a:pt x="46198" y="10215"/>
                </a:lnTo>
                <a:cubicBezTo>
                  <a:pt x="46125" y="10015"/>
                  <a:pt x="46035" y="9816"/>
                  <a:pt x="45944" y="9617"/>
                </a:cubicBezTo>
                <a:cubicBezTo>
                  <a:pt x="45763" y="9200"/>
                  <a:pt x="45600" y="8802"/>
                  <a:pt x="45419" y="8404"/>
                </a:cubicBezTo>
                <a:cubicBezTo>
                  <a:pt x="45310" y="8168"/>
                  <a:pt x="45220" y="7951"/>
                  <a:pt x="45093" y="7715"/>
                </a:cubicBezTo>
                <a:cubicBezTo>
                  <a:pt x="45093" y="7715"/>
                  <a:pt x="45075" y="7715"/>
                  <a:pt x="45075" y="7715"/>
                </a:cubicBezTo>
                <a:cubicBezTo>
                  <a:pt x="45057" y="7715"/>
                  <a:pt x="45039" y="7734"/>
                  <a:pt x="45021" y="7752"/>
                </a:cubicBezTo>
                <a:cubicBezTo>
                  <a:pt x="44984" y="7842"/>
                  <a:pt x="44948" y="7951"/>
                  <a:pt x="44912" y="8060"/>
                </a:cubicBezTo>
                <a:cubicBezTo>
                  <a:pt x="44876" y="8150"/>
                  <a:pt x="44858" y="8186"/>
                  <a:pt x="44839" y="8259"/>
                </a:cubicBezTo>
                <a:lnTo>
                  <a:pt x="44785" y="8132"/>
                </a:lnTo>
                <a:cubicBezTo>
                  <a:pt x="44749" y="8078"/>
                  <a:pt x="44713" y="8005"/>
                  <a:pt x="44676" y="7933"/>
                </a:cubicBezTo>
                <a:cubicBezTo>
                  <a:pt x="44640" y="7860"/>
                  <a:pt x="44586" y="7806"/>
                  <a:pt x="44532" y="7752"/>
                </a:cubicBezTo>
                <a:cubicBezTo>
                  <a:pt x="44550" y="7715"/>
                  <a:pt x="44495" y="7697"/>
                  <a:pt x="44495" y="7715"/>
                </a:cubicBezTo>
                <a:cubicBezTo>
                  <a:pt x="44387" y="7915"/>
                  <a:pt x="44278" y="8096"/>
                  <a:pt x="44188" y="8295"/>
                </a:cubicBezTo>
                <a:cubicBezTo>
                  <a:pt x="44097" y="8512"/>
                  <a:pt x="44025" y="8712"/>
                  <a:pt x="43934" y="8911"/>
                </a:cubicBezTo>
                <a:lnTo>
                  <a:pt x="43862" y="9074"/>
                </a:lnTo>
                <a:cubicBezTo>
                  <a:pt x="43843" y="9128"/>
                  <a:pt x="43825" y="9182"/>
                  <a:pt x="43807" y="9237"/>
                </a:cubicBezTo>
                <a:cubicBezTo>
                  <a:pt x="43699" y="9237"/>
                  <a:pt x="43644" y="9418"/>
                  <a:pt x="43753" y="9472"/>
                </a:cubicBezTo>
                <a:lnTo>
                  <a:pt x="43753" y="9472"/>
                </a:lnTo>
                <a:cubicBezTo>
                  <a:pt x="43753" y="9526"/>
                  <a:pt x="43753" y="9581"/>
                  <a:pt x="43753" y="9635"/>
                </a:cubicBezTo>
                <a:lnTo>
                  <a:pt x="43753" y="10830"/>
                </a:lnTo>
                <a:lnTo>
                  <a:pt x="43753" y="10939"/>
                </a:lnTo>
                <a:cubicBezTo>
                  <a:pt x="43753" y="10939"/>
                  <a:pt x="43753" y="10957"/>
                  <a:pt x="43753" y="10975"/>
                </a:cubicBezTo>
                <a:cubicBezTo>
                  <a:pt x="43717" y="10975"/>
                  <a:pt x="43699" y="10975"/>
                  <a:pt x="43662" y="10975"/>
                </a:cubicBezTo>
                <a:lnTo>
                  <a:pt x="43554" y="10975"/>
                </a:lnTo>
                <a:lnTo>
                  <a:pt x="43427" y="10975"/>
                </a:lnTo>
                <a:lnTo>
                  <a:pt x="43354" y="10975"/>
                </a:lnTo>
                <a:lnTo>
                  <a:pt x="43354" y="10450"/>
                </a:lnTo>
                <a:lnTo>
                  <a:pt x="43354" y="10305"/>
                </a:lnTo>
                <a:cubicBezTo>
                  <a:pt x="43354" y="10287"/>
                  <a:pt x="43354" y="10251"/>
                  <a:pt x="43354" y="10233"/>
                </a:cubicBezTo>
                <a:cubicBezTo>
                  <a:pt x="43427" y="10215"/>
                  <a:pt x="43499" y="10142"/>
                  <a:pt x="43499" y="10052"/>
                </a:cubicBezTo>
                <a:cubicBezTo>
                  <a:pt x="43499" y="9979"/>
                  <a:pt x="43445" y="9907"/>
                  <a:pt x="43373" y="9889"/>
                </a:cubicBezTo>
                <a:lnTo>
                  <a:pt x="43373" y="9689"/>
                </a:lnTo>
                <a:lnTo>
                  <a:pt x="43373" y="9581"/>
                </a:lnTo>
                <a:lnTo>
                  <a:pt x="43373" y="9508"/>
                </a:lnTo>
                <a:cubicBezTo>
                  <a:pt x="43463" y="9454"/>
                  <a:pt x="43554" y="9363"/>
                  <a:pt x="43608" y="9255"/>
                </a:cubicBezTo>
                <a:cubicBezTo>
                  <a:pt x="43644" y="9200"/>
                  <a:pt x="43662" y="9146"/>
                  <a:pt x="43699" y="9092"/>
                </a:cubicBezTo>
                <a:cubicBezTo>
                  <a:pt x="43699" y="9056"/>
                  <a:pt x="43717" y="9037"/>
                  <a:pt x="43717" y="9001"/>
                </a:cubicBezTo>
                <a:cubicBezTo>
                  <a:pt x="43717" y="8983"/>
                  <a:pt x="43735" y="8965"/>
                  <a:pt x="43735" y="8929"/>
                </a:cubicBezTo>
                <a:cubicBezTo>
                  <a:pt x="43735" y="8875"/>
                  <a:pt x="43735" y="8820"/>
                  <a:pt x="43735" y="8766"/>
                </a:cubicBezTo>
                <a:lnTo>
                  <a:pt x="43735" y="8585"/>
                </a:lnTo>
                <a:lnTo>
                  <a:pt x="43735" y="8223"/>
                </a:lnTo>
                <a:lnTo>
                  <a:pt x="43735" y="7860"/>
                </a:lnTo>
                <a:lnTo>
                  <a:pt x="43735" y="7679"/>
                </a:lnTo>
                <a:lnTo>
                  <a:pt x="43735" y="7589"/>
                </a:lnTo>
                <a:cubicBezTo>
                  <a:pt x="43735" y="7571"/>
                  <a:pt x="43735" y="7571"/>
                  <a:pt x="43735" y="7553"/>
                </a:cubicBezTo>
                <a:lnTo>
                  <a:pt x="43735" y="7534"/>
                </a:lnTo>
                <a:cubicBezTo>
                  <a:pt x="43735" y="7498"/>
                  <a:pt x="43717" y="7480"/>
                  <a:pt x="43699" y="7444"/>
                </a:cubicBezTo>
                <a:cubicBezTo>
                  <a:pt x="43699" y="7426"/>
                  <a:pt x="43680" y="7390"/>
                  <a:pt x="43662" y="7353"/>
                </a:cubicBezTo>
                <a:cubicBezTo>
                  <a:pt x="43662" y="7335"/>
                  <a:pt x="43608" y="7245"/>
                  <a:pt x="43590" y="7172"/>
                </a:cubicBezTo>
                <a:cubicBezTo>
                  <a:pt x="43554" y="7064"/>
                  <a:pt x="43499" y="6937"/>
                  <a:pt x="43463" y="6810"/>
                </a:cubicBezTo>
                <a:cubicBezTo>
                  <a:pt x="43391" y="6556"/>
                  <a:pt x="43336" y="6303"/>
                  <a:pt x="43282" y="6049"/>
                </a:cubicBezTo>
                <a:lnTo>
                  <a:pt x="43246" y="5850"/>
                </a:lnTo>
                <a:cubicBezTo>
                  <a:pt x="43246" y="5814"/>
                  <a:pt x="43246" y="5778"/>
                  <a:pt x="43228" y="5742"/>
                </a:cubicBezTo>
                <a:cubicBezTo>
                  <a:pt x="43228" y="5705"/>
                  <a:pt x="43228" y="5669"/>
                  <a:pt x="43210" y="5651"/>
                </a:cubicBezTo>
                <a:cubicBezTo>
                  <a:pt x="43210" y="5651"/>
                  <a:pt x="43210" y="5633"/>
                  <a:pt x="43210" y="5633"/>
                </a:cubicBezTo>
                <a:cubicBezTo>
                  <a:pt x="43210" y="5597"/>
                  <a:pt x="43173" y="5597"/>
                  <a:pt x="43155" y="5633"/>
                </a:cubicBezTo>
                <a:cubicBezTo>
                  <a:pt x="43137" y="5687"/>
                  <a:pt x="43119" y="5760"/>
                  <a:pt x="43119" y="5814"/>
                </a:cubicBezTo>
                <a:lnTo>
                  <a:pt x="43083" y="6013"/>
                </a:lnTo>
                <a:cubicBezTo>
                  <a:pt x="43065" y="6140"/>
                  <a:pt x="43029" y="6285"/>
                  <a:pt x="43010" y="6412"/>
                </a:cubicBezTo>
                <a:cubicBezTo>
                  <a:pt x="42938" y="6665"/>
                  <a:pt x="42884" y="6919"/>
                  <a:pt x="42793" y="7172"/>
                </a:cubicBezTo>
                <a:cubicBezTo>
                  <a:pt x="42775" y="7245"/>
                  <a:pt x="42757" y="7317"/>
                  <a:pt x="42721" y="7371"/>
                </a:cubicBezTo>
                <a:lnTo>
                  <a:pt x="42684" y="7480"/>
                </a:lnTo>
                <a:cubicBezTo>
                  <a:pt x="42684" y="7516"/>
                  <a:pt x="42666" y="7553"/>
                  <a:pt x="42666" y="7589"/>
                </a:cubicBezTo>
                <a:cubicBezTo>
                  <a:pt x="42648" y="7607"/>
                  <a:pt x="42648" y="7607"/>
                  <a:pt x="42666" y="7625"/>
                </a:cubicBezTo>
                <a:cubicBezTo>
                  <a:pt x="42648" y="7643"/>
                  <a:pt x="42648" y="7679"/>
                  <a:pt x="42666" y="7715"/>
                </a:cubicBezTo>
                <a:lnTo>
                  <a:pt x="42666" y="7824"/>
                </a:lnTo>
                <a:lnTo>
                  <a:pt x="42666" y="8041"/>
                </a:lnTo>
                <a:lnTo>
                  <a:pt x="42594" y="8041"/>
                </a:lnTo>
                <a:cubicBezTo>
                  <a:pt x="42576" y="8023"/>
                  <a:pt x="42558" y="8023"/>
                  <a:pt x="42540" y="8041"/>
                </a:cubicBezTo>
                <a:lnTo>
                  <a:pt x="42449" y="8041"/>
                </a:lnTo>
                <a:lnTo>
                  <a:pt x="42250" y="8041"/>
                </a:lnTo>
                <a:lnTo>
                  <a:pt x="42051" y="8041"/>
                </a:lnTo>
                <a:cubicBezTo>
                  <a:pt x="41996" y="8023"/>
                  <a:pt x="41942" y="8023"/>
                  <a:pt x="41888" y="8060"/>
                </a:cubicBezTo>
                <a:cubicBezTo>
                  <a:pt x="41869" y="8060"/>
                  <a:pt x="41869" y="8078"/>
                  <a:pt x="41888" y="8078"/>
                </a:cubicBezTo>
                <a:cubicBezTo>
                  <a:pt x="41869" y="8078"/>
                  <a:pt x="41869" y="8096"/>
                  <a:pt x="41888" y="8096"/>
                </a:cubicBezTo>
                <a:cubicBezTo>
                  <a:pt x="41869" y="8223"/>
                  <a:pt x="41869" y="8331"/>
                  <a:pt x="41869" y="8440"/>
                </a:cubicBezTo>
                <a:cubicBezTo>
                  <a:pt x="41869" y="8567"/>
                  <a:pt x="41869" y="8693"/>
                  <a:pt x="41869" y="8802"/>
                </a:cubicBezTo>
                <a:lnTo>
                  <a:pt x="41869" y="9164"/>
                </a:lnTo>
                <a:lnTo>
                  <a:pt x="41869" y="9327"/>
                </a:lnTo>
                <a:lnTo>
                  <a:pt x="41869" y="9382"/>
                </a:lnTo>
                <a:lnTo>
                  <a:pt x="41797" y="9382"/>
                </a:lnTo>
                <a:lnTo>
                  <a:pt x="41743" y="9400"/>
                </a:lnTo>
                <a:lnTo>
                  <a:pt x="41743" y="9400"/>
                </a:lnTo>
                <a:lnTo>
                  <a:pt x="41743" y="9309"/>
                </a:lnTo>
                <a:lnTo>
                  <a:pt x="41743" y="9146"/>
                </a:lnTo>
                <a:lnTo>
                  <a:pt x="41725" y="8784"/>
                </a:lnTo>
                <a:cubicBezTo>
                  <a:pt x="41725" y="8675"/>
                  <a:pt x="41707" y="8567"/>
                  <a:pt x="41707" y="8440"/>
                </a:cubicBezTo>
                <a:cubicBezTo>
                  <a:pt x="41707" y="8331"/>
                  <a:pt x="41688" y="8241"/>
                  <a:pt x="41688" y="8150"/>
                </a:cubicBezTo>
                <a:lnTo>
                  <a:pt x="41688" y="8132"/>
                </a:lnTo>
                <a:lnTo>
                  <a:pt x="41688" y="7915"/>
                </a:lnTo>
                <a:lnTo>
                  <a:pt x="41688" y="7516"/>
                </a:lnTo>
                <a:lnTo>
                  <a:pt x="41688" y="7118"/>
                </a:lnTo>
                <a:lnTo>
                  <a:pt x="41688" y="6901"/>
                </a:lnTo>
                <a:cubicBezTo>
                  <a:pt x="41688" y="6828"/>
                  <a:pt x="41670" y="6756"/>
                  <a:pt x="41670" y="6701"/>
                </a:cubicBezTo>
                <a:cubicBezTo>
                  <a:pt x="41670" y="6683"/>
                  <a:pt x="41652" y="6683"/>
                  <a:pt x="41634" y="6683"/>
                </a:cubicBezTo>
                <a:lnTo>
                  <a:pt x="41616" y="6683"/>
                </a:lnTo>
                <a:cubicBezTo>
                  <a:pt x="41598" y="6719"/>
                  <a:pt x="41598" y="6774"/>
                  <a:pt x="41598" y="6828"/>
                </a:cubicBezTo>
                <a:lnTo>
                  <a:pt x="41598" y="6973"/>
                </a:lnTo>
                <a:lnTo>
                  <a:pt x="41598" y="7281"/>
                </a:lnTo>
                <a:cubicBezTo>
                  <a:pt x="41598" y="7371"/>
                  <a:pt x="41598" y="7480"/>
                  <a:pt x="41580" y="7589"/>
                </a:cubicBezTo>
                <a:cubicBezTo>
                  <a:pt x="41580" y="7643"/>
                  <a:pt x="41580" y="7679"/>
                  <a:pt x="41562" y="7734"/>
                </a:cubicBezTo>
                <a:cubicBezTo>
                  <a:pt x="41562" y="7788"/>
                  <a:pt x="41562" y="7770"/>
                  <a:pt x="41562" y="7806"/>
                </a:cubicBezTo>
                <a:lnTo>
                  <a:pt x="41525" y="7806"/>
                </a:lnTo>
                <a:lnTo>
                  <a:pt x="41471" y="7806"/>
                </a:lnTo>
                <a:lnTo>
                  <a:pt x="41417" y="7806"/>
                </a:lnTo>
                <a:cubicBezTo>
                  <a:pt x="41381" y="7788"/>
                  <a:pt x="41326" y="7788"/>
                  <a:pt x="41272" y="7806"/>
                </a:cubicBezTo>
                <a:lnTo>
                  <a:pt x="40692" y="7806"/>
                </a:lnTo>
                <a:lnTo>
                  <a:pt x="40692" y="7498"/>
                </a:lnTo>
                <a:lnTo>
                  <a:pt x="40692" y="6774"/>
                </a:lnTo>
                <a:lnTo>
                  <a:pt x="40692" y="6556"/>
                </a:lnTo>
                <a:lnTo>
                  <a:pt x="40692" y="6430"/>
                </a:lnTo>
                <a:lnTo>
                  <a:pt x="40747" y="6394"/>
                </a:lnTo>
                <a:lnTo>
                  <a:pt x="40801" y="6321"/>
                </a:lnTo>
                <a:cubicBezTo>
                  <a:pt x="40837" y="6303"/>
                  <a:pt x="40855" y="6285"/>
                  <a:pt x="40873" y="6249"/>
                </a:cubicBezTo>
                <a:cubicBezTo>
                  <a:pt x="40873" y="6249"/>
                  <a:pt x="40873" y="6231"/>
                  <a:pt x="40873" y="6231"/>
                </a:cubicBezTo>
                <a:cubicBezTo>
                  <a:pt x="40873" y="6194"/>
                  <a:pt x="40873" y="6158"/>
                  <a:pt x="40873" y="6122"/>
                </a:cubicBezTo>
                <a:lnTo>
                  <a:pt x="40928" y="6122"/>
                </a:lnTo>
                <a:cubicBezTo>
                  <a:pt x="40964" y="6122"/>
                  <a:pt x="41018" y="6140"/>
                  <a:pt x="41073" y="6140"/>
                </a:cubicBezTo>
                <a:lnTo>
                  <a:pt x="41218" y="6140"/>
                </a:lnTo>
                <a:cubicBezTo>
                  <a:pt x="41254" y="6140"/>
                  <a:pt x="41308" y="6122"/>
                  <a:pt x="41344" y="6104"/>
                </a:cubicBezTo>
                <a:cubicBezTo>
                  <a:pt x="41362" y="6104"/>
                  <a:pt x="41362" y="6086"/>
                  <a:pt x="41344" y="6068"/>
                </a:cubicBezTo>
                <a:cubicBezTo>
                  <a:pt x="41362" y="6068"/>
                  <a:pt x="41362" y="6049"/>
                  <a:pt x="41344" y="6049"/>
                </a:cubicBezTo>
                <a:cubicBezTo>
                  <a:pt x="41326" y="6031"/>
                  <a:pt x="41290" y="6031"/>
                  <a:pt x="41272" y="6031"/>
                </a:cubicBezTo>
                <a:lnTo>
                  <a:pt x="41199" y="6031"/>
                </a:lnTo>
                <a:lnTo>
                  <a:pt x="41018" y="6031"/>
                </a:lnTo>
                <a:lnTo>
                  <a:pt x="40873" y="6031"/>
                </a:lnTo>
                <a:lnTo>
                  <a:pt x="40873" y="5995"/>
                </a:lnTo>
                <a:lnTo>
                  <a:pt x="40873" y="5850"/>
                </a:lnTo>
                <a:cubicBezTo>
                  <a:pt x="40892" y="5814"/>
                  <a:pt x="40873" y="5778"/>
                  <a:pt x="40873" y="5742"/>
                </a:cubicBezTo>
                <a:cubicBezTo>
                  <a:pt x="40873" y="5723"/>
                  <a:pt x="40873" y="5687"/>
                  <a:pt x="40855" y="5687"/>
                </a:cubicBezTo>
                <a:cubicBezTo>
                  <a:pt x="40801" y="5669"/>
                  <a:pt x="40765" y="5651"/>
                  <a:pt x="40710" y="5615"/>
                </a:cubicBezTo>
                <a:cubicBezTo>
                  <a:pt x="40674" y="5615"/>
                  <a:pt x="40656" y="5597"/>
                  <a:pt x="40620" y="5579"/>
                </a:cubicBezTo>
                <a:cubicBezTo>
                  <a:pt x="40620" y="5560"/>
                  <a:pt x="40620" y="5542"/>
                  <a:pt x="40620" y="5506"/>
                </a:cubicBezTo>
                <a:cubicBezTo>
                  <a:pt x="40620" y="5488"/>
                  <a:pt x="40620" y="5470"/>
                  <a:pt x="40620" y="5452"/>
                </a:cubicBezTo>
                <a:lnTo>
                  <a:pt x="40620" y="5325"/>
                </a:lnTo>
                <a:lnTo>
                  <a:pt x="40620" y="5090"/>
                </a:lnTo>
                <a:cubicBezTo>
                  <a:pt x="40620" y="4945"/>
                  <a:pt x="40620" y="4782"/>
                  <a:pt x="40602" y="4637"/>
                </a:cubicBezTo>
                <a:lnTo>
                  <a:pt x="40602" y="4637"/>
                </a:lnTo>
                <a:cubicBezTo>
                  <a:pt x="40656" y="4619"/>
                  <a:pt x="40710" y="4637"/>
                  <a:pt x="40765" y="4637"/>
                </a:cubicBezTo>
                <a:cubicBezTo>
                  <a:pt x="40819" y="4637"/>
                  <a:pt x="40873" y="4601"/>
                  <a:pt x="40873" y="4546"/>
                </a:cubicBezTo>
                <a:cubicBezTo>
                  <a:pt x="40892" y="4492"/>
                  <a:pt x="40855" y="4438"/>
                  <a:pt x="40819" y="4420"/>
                </a:cubicBezTo>
                <a:cubicBezTo>
                  <a:pt x="40783" y="4420"/>
                  <a:pt x="40765" y="4401"/>
                  <a:pt x="40729" y="4401"/>
                </a:cubicBezTo>
                <a:cubicBezTo>
                  <a:pt x="40710" y="4401"/>
                  <a:pt x="40674" y="4401"/>
                  <a:pt x="40656" y="4401"/>
                </a:cubicBezTo>
                <a:cubicBezTo>
                  <a:pt x="40457" y="3858"/>
                  <a:pt x="40294" y="3315"/>
                  <a:pt x="40167" y="2735"/>
                </a:cubicBezTo>
                <a:cubicBezTo>
                  <a:pt x="40040" y="2174"/>
                  <a:pt x="39968" y="1594"/>
                  <a:pt x="39932" y="997"/>
                </a:cubicBezTo>
                <a:cubicBezTo>
                  <a:pt x="39932" y="834"/>
                  <a:pt x="39914" y="671"/>
                  <a:pt x="39914" y="508"/>
                </a:cubicBezTo>
                <a:lnTo>
                  <a:pt x="39914" y="272"/>
                </a:lnTo>
                <a:cubicBezTo>
                  <a:pt x="39914" y="182"/>
                  <a:pt x="39914" y="110"/>
                  <a:pt x="39896" y="19"/>
                </a:cubicBezTo>
                <a:cubicBezTo>
                  <a:pt x="39896" y="1"/>
                  <a:pt x="39859" y="1"/>
                  <a:pt x="39859" y="19"/>
                </a:cubicBezTo>
                <a:cubicBezTo>
                  <a:pt x="39859" y="37"/>
                  <a:pt x="39859" y="55"/>
                  <a:pt x="39859" y="73"/>
                </a:cubicBezTo>
                <a:lnTo>
                  <a:pt x="39859" y="19"/>
                </a:lnTo>
                <a:cubicBezTo>
                  <a:pt x="39859" y="1"/>
                  <a:pt x="39841" y="1"/>
                  <a:pt x="39841" y="19"/>
                </a:cubicBezTo>
                <a:lnTo>
                  <a:pt x="39841" y="924"/>
                </a:lnTo>
                <a:cubicBezTo>
                  <a:pt x="39841" y="1232"/>
                  <a:pt x="39823" y="1522"/>
                  <a:pt x="39805" y="1830"/>
                </a:cubicBezTo>
                <a:cubicBezTo>
                  <a:pt x="39751" y="2409"/>
                  <a:pt x="39660" y="2971"/>
                  <a:pt x="39497" y="3514"/>
                </a:cubicBezTo>
                <a:cubicBezTo>
                  <a:pt x="39425" y="3822"/>
                  <a:pt x="39316" y="4130"/>
                  <a:pt x="39189" y="4420"/>
                </a:cubicBezTo>
                <a:lnTo>
                  <a:pt x="39189" y="4420"/>
                </a:lnTo>
                <a:cubicBezTo>
                  <a:pt x="39153" y="4420"/>
                  <a:pt x="39135" y="4420"/>
                  <a:pt x="39117" y="4438"/>
                </a:cubicBezTo>
                <a:cubicBezTo>
                  <a:pt x="39081" y="4438"/>
                  <a:pt x="39026" y="4438"/>
                  <a:pt x="38990" y="4438"/>
                </a:cubicBezTo>
                <a:cubicBezTo>
                  <a:pt x="38990" y="4438"/>
                  <a:pt x="38972" y="4456"/>
                  <a:pt x="38972" y="4456"/>
                </a:cubicBezTo>
                <a:cubicBezTo>
                  <a:pt x="38881" y="4474"/>
                  <a:pt x="38827" y="4583"/>
                  <a:pt x="38900" y="4637"/>
                </a:cubicBezTo>
                <a:cubicBezTo>
                  <a:pt x="38954" y="4673"/>
                  <a:pt x="39008" y="4655"/>
                  <a:pt x="39063" y="4655"/>
                </a:cubicBezTo>
                <a:lnTo>
                  <a:pt x="39153" y="4655"/>
                </a:lnTo>
                <a:lnTo>
                  <a:pt x="39153" y="4746"/>
                </a:lnTo>
                <a:lnTo>
                  <a:pt x="39153" y="4890"/>
                </a:lnTo>
                <a:lnTo>
                  <a:pt x="39153" y="5162"/>
                </a:lnTo>
                <a:lnTo>
                  <a:pt x="39153" y="5416"/>
                </a:lnTo>
                <a:lnTo>
                  <a:pt x="39153" y="5560"/>
                </a:lnTo>
                <a:lnTo>
                  <a:pt x="39153" y="5633"/>
                </a:lnTo>
                <a:lnTo>
                  <a:pt x="39044" y="5669"/>
                </a:lnTo>
                <a:cubicBezTo>
                  <a:pt x="38990" y="5687"/>
                  <a:pt x="38936" y="5705"/>
                  <a:pt x="38881" y="5723"/>
                </a:cubicBezTo>
                <a:lnTo>
                  <a:pt x="38881" y="5723"/>
                </a:lnTo>
                <a:lnTo>
                  <a:pt x="38881" y="5723"/>
                </a:lnTo>
                <a:cubicBezTo>
                  <a:pt x="38863" y="5742"/>
                  <a:pt x="38863" y="5760"/>
                  <a:pt x="38863" y="5778"/>
                </a:cubicBezTo>
                <a:lnTo>
                  <a:pt x="38863" y="5850"/>
                </a:lnTo>
                <a:lnTo>
                  <a:pt x="38863" y="6013"/>
                </a:lnTo>
                <a:lnTo>
                  <a:pt x="38863" y="6104"/>
                </a:lnTo>
                <a:lnTo>
                  <a:pt x="38610" y="6104"/>
                </a:lnTo>
                <a:lnTo>
                  <a:pt x="38519" y="6104"/>
                </a:lnTo>
                <a:cubicBezTo>
                  <a:pt x="38501" y="6104"/>
                  <a:pt x="38465" y="6122"/>
                  <a:pt x="38429" y="6122"/>
                </a:cubicBezTo>
                <a:cubicBezTo>
                  <a:pt x="38411" y="6140"/>
                  <a:pt x="38411" y="6158"/>
                  <a:pt x="38429" y="6176"/>
                </a:cubicBezTo>
                <a:lnTo>
                  <a:pt x="38429" y="6176"/>
                </a:lnTo>
                <a:lnTo>
                  <a:pt x="38429" y="6176"/>
                </a:lnTo>
                <a:cubicBezTo>
                  <a:pt x="38501" y="6194"/>
                  <a:pt x="38555" y="6194"/>
                  <a:pt x="38628" y="6194"/>
                </a:cubicBezTo>
                <a:lnTo>
                  <a:pt x="38845" y="6194"/>
                </a:lnTo>
                <a:cubicBezTo>
                  <a:pt x="38845" y="6231"/>
                  <a:pt x="38845" y="6267"/>
                  <a:pt x="38863" y="6285"/>
                </a:cubicBezTo>
                <a:cubicBezTo>
                  <a:pt x="38863" y="6303"/>
                  <a:pt x="38863" y="6303"/>
                  <a:pt x="38863" y="6303"/>
                </a:cubicBezTo>
                <a:cubicBezTo>
                  <a:pt x="38881" y="6339"/>
                  <a:pt x="38900" y="6375"/>
                  <a:pt x="38918" y="6412"/>
                </a:cubicBezTo>
                <a:lnTo>
                  <a:pt x="38990" y="6484"/>
                </a:lnTo>
                <a:lnTo>
                  <a:pt x="38990" y="6629"/>
                </a:lnTo>
                <a:lnTo>
                  <a:pt x="38990" y="7480"/>
                </a:lnTo>
                <a:lnTo>
                  <a:pt x="38990" y="8621"/>
                </a:lnTo>
                <a:lnTo>
                  <a:pt x="38990" y="8947"/>
                </a:lnTo>
                <a:lnTo>
                  <a:pt x="38990" y="9128"/>
                </a:lnTo>
                <a:cubicBezTo>
                  <a:pt x="38954" y="9146"/>
                  <a:pt x="38918" y="9164"/>
                  <a:pt x="38881" y="9182"/>
                </a:cubicBezTo>
                <a:cubicBezTo>
                  <a:pt x="38827" y="9200"/>
                  <a:pt x="38773" y="9200"/>
                  <a:pt x="38755" y="9237"/>
                </a:cubicBezTo>
                <a:cubicBezTo>
                  <a:pt x="38737" y="9291"/>
                  <a:pt x="38737" y="9345"/>
                  <a:pt x="38737" y="9382"/>
                </a:cubicBezTo>
                <a:lnTo>
                  <a:pt x="38737" y="9472"/>
                </a:lnTo>
                <a:cubicBezTo>
                  <a:pt x="38737" y="9490"/>
                  <a:pt x="38755" y="9508"/>
                  <a:pt x="38755" y="9545"/>
                </a:cubicBezTo>
                <a:cubicBezTo>
                  <a:pt x="38773" y="9563"/>
                  <a:pt x="38791" y="9563"/>
                  <a:pt x="38809" y="9545"/>
                </a:cubicBezTo>
                <a:lnTo>
                  <a:pt x="38809" y="9545"/>
                </a:lnTo>
                <a:cubicBezTo>
                  <a:pt x="38827" y="9563"/>
                  <a:pt x="38845" y="9581"/>
                  <a:pt x="38881" y="9599"/>
                </a:cubicBezTo>
                <a:lnTo>
                  <a:pt x="38972" y="9671"/>
                </a:lnTo>
                <a:cubicBezTo>
                  <a:pt x="38954" y="9726"/>
                  <a:pt x="38954" y="9780"/>
                  <a:pt x="38954" y="9834"/>
                </a:cubicBezTo>
                <a:cubicBezTo>
                  <a:pt x="38954" y="9889"/>
                  <a:pt x="38954" y="9943"/>
                  <a:pt x="38936" y="9997"/>
                </a:cubicBezTo>
                <a:cubicBezTo>
                  <a:pt x="38936" y="10106"/>
                  <a:pt x="38918" y="10233"/>
                  <a:pt x="38900" y="10323"/>
                </a:cubicBezTo>
                <a:cubicBezTo>
                  <a:pt x="38881" y="10432"/>
                  <a:pt x="38863" y="10559"/>
                  <a:pt x="38827" y="10649"/>
                </a:cubicBezTo>
                <a:cubicBezTo>
                  <a:pt x="38827" y="10704"/>
                  <a:pt x="38809" y="10758"/>
                  <a:pt x="38791" y="10812"/>
                </a:cubicBezTo>
                <a:lnTo>
                  <a:pt x="38773" y="10921"/>
                </a:lnTo>
                <a:cubicBezTo>
                  <a:pt x="38737" y="10921"/>
                  <a:pt x="38700" y="10939"/>
                  <a:pt x="38682" y="10939"/>
                </a:cubicBezTo>
                <a:lnTo>
                  <a:pt x="38519" y="10975"/>
                </a:lnTo>
                <a:lnTo>
                  <a:pt x="38356" y="11030"/>
                </a:lnTo>
                <a:cubicBezTo>
                  <a:pt x="38302" y="11030"/>
                  <a:pt x="38266" y="11048"/>
                  <a:pt x="38248" y="11102"/>
                </a:cubicBezTo>
                <a:cubicBezTo>
                  <a:pt x="38229" y="11120"/>
                  <a:pt x="38229" y="11156"/>
                  <a:pt x="38229" y="11174"/>
                </a:cubicBezTo>
                <a:lnTo>
                  <a:pt x="38229" y="11174"/>
                </a:lnTo>
                <a:lnTo>
                  <a:pt x="38139" y="11193"/>
                </a:lnTo>
                <a:cubicBezTo>
                  <a:pt x="38085" y="11211"/>
                  <a:pt x="38030" y="11229"/>
                  <a:pt x="37958" y="11229"/>
                </a:cubicBezTo>
                <a:cubicBezTo>
                  <a:pt x="37922" y="11229"/>
                  <a:pt x="37849" y="11229"/>
                  <a:pt x="37813" y="11247"/>
                </a:cubicBezTo>
                <a:cubicBezTo>
                  <a:pt x="37795" y="11283"/>
                  <a:pt x="37795" y="11319"/>
                  <a:pt x="37813" y="11337"/>
                </a:cubicBezTo>
                <a:lnTo>
                  <a:pt x="37813" y="11337"/>
                </a:lnTo>
                <a:cubicBezTo>
                  <a:pt x="37831" y="11356"/>
                  <a:pt x="37849" y="11374"/>
                  <a:pt x="37867" y="11374"/>
                </a:cubicBezTo>
                <a:cubicBezTo>
                  <a:pt x="37904" y="11374"/>
                  <a:pt x="37958" y="11374"/>
                  <a:pt x="37994" y="11374"/>
                </a:cubicBezTo>
                <a:lnTo>
                  <a:pt x="38175" y="11374"/>
                </a:lnTo>
                <a:cubicBezTo>
                  <a:pt x="38193" y="11464"/>
                  <a:pt x="38302" y="11537"/>
                  <a:pt x="38374" y="11591"/>
                </a:cubicBezTo>
                <a:cubicBezTo>
                  <a:pt x="38447" y="11663"/>
                  <a:pt x="38465" y="11681"/>
                  <a:pt x="38519" y="11718"/>
                </a:cubicBezTo>
                <a:lnTo>
                  <a:pt x="38592" y="11790"/>
                </a:lnTo>
                <a:lnTo>
                  <a:pt x="38628" y="11826"/>
                </a:lnTo>
                <a:cubicBezTo>
                  <a:pt x="38592" y="11953"/>
                  <a:pt x="38574" y="12098"/>
                  <a:pt x="38537" y="12225"/>
                </a:cubicBezTo>
                <a:cubicBezTo>
                  <a:pt x="38519" y="12370"/>
                  <a:pt x="38483" y="12533"/>
                  <a:pt x="38447" y="12677"/>
                </a:cubicBezTo>
                <a:cubicBezTo>
                  <a:pt x="38392" y="12985"/>
                  <a:pt x="38320" y="13293"/>
                  <a:pt x="38229" y="13583"/>
                </a:cubicBezTo>
                <a:cubicBezTo>
                  <a:pt x="38211" y="13674"/>
                  <a:pt x="38175" y="13764"/>
                  <a:pt x="38157" y="13836"/>
                </a:cubicBezTo>
                <a:lnTo>
                  <a:pt x="38121" y="13927"/>
                </a:lnTo>
                <a:cubicBezTo>
                  <a:pt x="38103" y="13927"/>
                  <a:pt x="38066" y="13927"/>
                  <a:pt x="38048" y="13927"/>
                </a:cubicBezTo>
                <a:lnTo>
                  <a:pt x="37994" y="13927"/>
                </a:lnTo>
                <a:cubicBezTo>
                  <a:pt x="37976" y="13855"/>
                  <a:pt x="37958" y="13782"/>
                  <a:pt x="37940" y="13710"/>
                </a:cubicBezTo>
                <a:cubicBezTo>
                  <a:pt x="37904" y="13619"/>
                  <a:pt x="37885" y="13511"/>
                  <a:pt x="37849" y="13420"/>
                </a:cubicBezTo>
                <a:cubicBezTo>
                  <a:pt x="37795" y="13239"/>
                  <a:pt x="37759" y="13058"/>
                  <a:pt x="37704" y="12859"/>
                </a:cubicBezTo>
                <a:cubicBezTo>
                  <a:pt x="37614" y="12496"/>
                  <a:pt x="37541" y="12116"/>
                  <a:pt x="37487" y="11736"/>
                </a:cubicBezTo>
                <a:cubicBezTo>
                  <a:pt x="37469" y="11627"/>
                  <a:pt x="37451" y="11518"/>
                  <a:pt x="37433" y="11410"/>
                </a:cubicBezTo>
                <a:cubicBezTo>
                  <a:pt x="37415" y="11301"/>
                  <a:pt x="37396" y="11193"/>
                  <a:pt x="37378" y="11084"/>
                </a:cubicBezTo>
                <a:cubicBezTo>
                  <a:pt x="37360" y="11084"/>
                  <a:pt x="37342" y="11084"/>
                  <a:pt x="37342" y="11084"/>
                </a:cubicBezTo>
                <a:lnTo>
                  <a:pt x="37342" y="11084"/>
                </a:lnTo>
                <a:cubicBezTo>
                  <a:pt x="37324" y="11084"/>
                  <a:pt x="37306" y="11084"/>
                  <a:pt x="37306" y="11102"/>
                </a:cubicBezTo>
                <a:cubicBezTo>
                  <a:pt x="37270" y="11283"/>
                  <a:pt x="37270" y="11464"/>
                  <a:pt x="37252" y="11645"/>
                </a:cubicBezTo>
                <a:cubicBezTo>
                  <a:pt x="37233" y="11826"/>
                  <a:pt x="37197" y="12007"/>
                  <a:pt x="37161" y="12189"/>
                </a:cubicBezTo>
                <a:cubicBezTo>
                  <a:pt x="37107" y="12533"/>
                  <a:pt x="37016" y="12895"/>
                  <a:pt x="36907" y="13221"/>
                </a:cubicBezTo>
                <a:cubicBezTo>
                  <a:pt x="36871" y="13329"/>
                  <a:pt x="36853" y="13420"/>
                  <a:pt x="36817" y="13511"/>
                </a:cubicBezTo>
                <a:cubicBezTo>
                  <a:pt x="36799" y="13565"/>
                  <a:pt x="36781" y="13601"/>
                  <a:pt x="36763" y="13655"/>
                </a:cubicBezTo>
                <a:lnTo>
                  <a:pt x="36726" y="13746"/>
                </a:lnTo>
                <a:lnTo>
                  <a:pt x="36690" y="13782"/>
                </a:lnTo>
                <a:cubicBezTo>
                  <a:pt x="36654" y="13800"/>
                  <a:pt x="36600" y="13818"/>
                  <a:pt x="36582" y="13873"/>
                </a:cubicBezTo>
                <a:cubicBezTo>
                  <a:pt x="36545" y="13909"/>
                  <a:pt x="36527" y="14090"/>
                  <a:pt x="36618" y="14108"/>
                </a:cubicBezTo>
                <a:lnTo>
                  <a:pt x="36618" y="14217"/>
                </a:lnTo>
                <a:lnTo>
                  <a:pt x="36618" y="15050"/>
                </a:lnTo>
                <a:cubicBezTo>
                  <a:pt x="36618" y="15158"/>
                  <a:pt x="36618" y="15249"/>
                  <a:pt x="36618" y="15340"/>
                </a:cubicBezTo>
                <a:cubicBezTo>
                  <a:pt x="36600" y="15340"/>
                  <a:pt x="36582" y="15358"/>
                  <a:pt x="36582" y="15358"/>
                </a:cubicBezTo>
                <a:cubicBezTo>
                  <a:pt x="36545" y="15412"/>
                  <a:pt x="36527" y="15448"/>
                  <a:pt x="36527" y="15503"/>
                </a:cubicBezTo>
                <a:cubicBezTo>
                  <a:pt x="36509" y="15539"/>
                  <a:pt x="36509" y="15593"/>
                  <a:pt x="36545" y="15629"/>
                </a:cubicBezTo>
                <a:cubicBezTo>
                  <a:pt x="36545" y="15647"/>
                  <a:pt x="36582" y="15666"/>
                  <a:pt x="36600" y="15666"/>
                </a:cubicBezTo>
                <a:cubicBezTo>
                  <a:pt x="36600" y="15666"/>
                  <a:pt x="36618" y="15666"/>
                  <a:pt x="36636" y="15666"/>
                </a:cubicBezTo>
                <a:cubicBezTo>
                  <a:pt x="36636" y="15684"/>
                  <a:pt x="36636" y="15702"/>
                  <a:pt x="36636" y="15720"/>
                </a:cubicBezTo>
                <a:lnTo>
                  <a:pt x="36636" y="15829"/>
                </a:lnTo>
                <a:cubicBezTo>
                  <a:pt x="36636" y="15883"/>
                  <a:pt x="36636" y="15919"/>
                  <a:pt x="36636" y="15955"/>
                </a:cubicBezTo>
                <a:cubicBezTo>
                  <a:pt x="36636" y="15992"/>
                  <a:pt x="36636" y="16010"/>
                  <a:pt x="36654" y="16046"/>
                </a:cubicBezTo>
                <a:cubicBezTo>
                  <a:pt x="36618" y="16064"/>
                  <a:pt x="36600" y="16100"/>
                  <a:pt x="36582" y="16118"/>
                </a:cubicBezTo>
                <a:cubicBezTo>
                  <a:pt x="36563" y="16155"/>
                  <a:pt x="36545" y="16209"/>
                  <a:pt x="36545" y="16245"/>
                </a:cubicBezTo>
                <a:cubicBezTo>
                  <a:pt x="36527" y="16317"/>
                  <a:pt x="36582" y="16390"/>
                  <a:pt x="36654" y="16390"/>
                </a:cubicBezTo>
                <a:lnTo>
                  <a:pt x="36654" y="16480"/>
                </a:lnTo>
                <a:cubicBezTo>
                  <a:pt x="36654" y="16535"/>
                  <a:pt x="36672" y="16571"/>
                  <a:pt x="36708" y="16607"/>
                </a:cubicBezTo>
                <a:cubicBezTo>
                  <a:pt x="36745" y="16643"/>
                  <a:pt x="36799" y="16680"/>
                  <a:pt x="36853" y="16680"/>
                </a:cubicBezTo>
                <a:lnTo>
                  <a:pt x="36853" y="16734"/>
                </a:lnTo>
                <a:lnTo>
                  <a:pt x="36853" y="16843"/>
                </a:lnTo>
                <a:cubicBezTo>
                  <a:pt x="36853" y="16879"/>
                  <a:pt x="36835" y="16969"/>
                  <a:pt x="36889" y="17006"/>
                </a:cubicBezTo>
                <a:cubicBezTo>
                  <a:pt x="36907" y="17024"/>
                  <a:pt x="36944" y="17024"/>
                  <a:pt x="36962" y="17024"/>
                </a:cubicBezTo>
                <a:lnTo>
                  <a:pt x="36980" y="17024"/>
                </a:lnTo>
                <a:cubicBezTo>
                  <a:pt x="36980" y="17024"/>
                  <a:pt x="36980" y="17042"/>
                  <a:pt x="36980" y="17042"/>
                </a:cubicBezTo>
                <a:cubicBezTo>
                  <a:pt x="36962" y="17078"/>
                  <a:pt x="36962" y="17114"/>
                  <a:pt x="36980" y="17132"/>
                </a:cubicBezTo>
                <a:lnTo>
                  <a:pt x="36980" y="17151"/>
                </a:lnTo>
                <a:cubicBezTo>
                  <a:pt x="36980" y="17169"/>
                  <a:pt x="36980" y="17205"/>
                  <a:pt x="36980" y="17223"/>
                </a:cubicBezTo>
                <a:lnTo>
                  <a:pt x="36980" y="17350"/>
                </a:lnTo>
                <a:lnTo>
                  <a:pt x="36980" y="17585"/>
                </a:lnTo>
                <a:lnTo>
                  <a:pt x="36980" y="18599"/>
                </a:lnTo>
                <a:cubicBezTo>
                  <a:pt x="36944" y="18599"/>
                  <a:pt x="36926" y="18599"/>
                  <a:pt x="36889" y="18599"/>
                </a:cubicBezTo>
                <a:lnTo>
                  <a:pt x="36799" y="18599"/>
                </a:lnTo>
                <a:cubicBezTo>
                  <a:pt x="36817" y="18563"/>
                  <a:pt x="36799" y="18527"/>
                  <a:pt x="36763" y="18491"/>
                </a:cubicBezTo>
                <a:cubicBezTo>
                  <a:pt x="36726" y="18491"/>
                  <a:pt x="36690" y="18491"/>
                  <a:pt x="36654" y="18491"/>
                </a:cubicBezTo>
                <a:cubicBezTo>
                  <a:pt x="36636" y="18473"/>
                  <a:pt x="36600" y="18473"/>
                  <a:pt x="36563" y="18491"/>
                </a:cubicBezTo>
                <a:cubicBezTo>
                  <a:pt x="36491" y="18527"/>
                  <a:pt x="36509" y="18617"/>
                  <a:pt x="36509" y="18690"/>
                </a:cubicBezTo>
                <a:cubicBezTo>
                  <a:pt x="36509" y="18744"/>
                  <a:pt x="36509" y="18762"/>
                  <a:pt x="36509" y="18780"/>
                </a:cubicBezTo>
                <a:lnTo>
                  <a:pt x="36491" y="18817"/>
                </a:lnTo>
                <a:cubicBezTo>
                  <a:pt x="36455" y="18835"/>
                  <a:pt x="36437" y="18871"/>
                  <a:pt x="36419" y="18889"/>
                </a:cubicBezTo>
                <a:lnTo>
                  <a:pt x="36274" y="19052"/>
                </a:lnTo>
                <a:lnTo>
                  <a:pt x="36147" y="19215"/>
                </a:lnTo>
                <a:lnTo>
                  <a:pt x="36093" y="19287"/>
                </a:lnTo>
                <a:cubicBezTo>
                  <a:pt x="36093" y="19251"/>
                  <a:pt x="36093" y="19215"/>
                  <a:pt x="36074" y="19197"/>
                </a:cubicBezTo>
                <a:cubicBezTo>
                  <a:pt x="36038" y="19161"/>
                  <a:pt x="36002" y="19179"/>
                  <a:pt x="35966" y="19179"/>
                </a:cubicBezTo>
                <a:lnTo>
                  <a:pt x="35821" y="19197"/>
                </a:lnTo>
                <a:cubicBezTo>
                  <a:pt x="35803" y="19197"/>
                  <a:pt x="35785" y="19215"/>
                  <a:pt x="35785" y="19233"/>
                </a:cubicBezTo>
                <a:lnTo>
                  <a:pt x="35785" y="19233"/>
                </a:lnTo>
                <a:cubicBezTo>
                  <a:pt x="35767" y="19306"/>
                  <a:pt x="35767" y="19360"/>
                  <a:pt x="35767" y="19414"/>
                </a:cubicBezTo>
                <a:lnTo>
                  <a:pt x="35767" y="19613"/>
                </a:lnTo>
                <a:lnTo>
                  <a:pt x="35767" y="19976"/>
                </a:lnTo>
                <a:lnTo>
                  <a:pt x="35767" y="20338"/>
                </a:lnTo>
                <a:lnTo>
                  <a:pt x="35767" y="20519"/>
                </a:lnTo>
                <a:cubicBezTo>
                  <a:pt x="35767" y="20555"/>
                  <a:pt x="35767" y="20609"/>
                  <a:pt x="35767" y="20646"/>
                </a:cubicBezTo>
                <a:cubicBezTo>
                  <a:pt x="35712" y="20646"/>
                  <a:pt x="35676" y="20646"/>
                  <a:pt x="35622" y="20646"/>
                </a:cubicBezTo>
                <a:lnTo>
                  <a:pt x="35441" y="20646"/>
                </a:lnTo>
                <a:lnTo>
                  <a:pt x="35078" y="20646"/>
                </a:lnTo>
                <a:cubicBezTo>
                  <a:pt x="35060" y="20646"/>
                  <a:pt x="35042" y="20664"/>
                  <a:pt x="35042" y="20682"/>
                </a:cubicBezTo>
                <a:cubicBezTo>
                  <a:pt x="35024" y="20682"/>
                  <a:pt x="35006" y="20682"/>
                  <a:pt x="35006" y="20700"/>
                </a:cubicBezTo>
                <a:cubicBezTo>
                  <a:pt x="34988" y="20754"/>
                  <a:pt x="34988" y="20809"/>
                  <a:pt x="35006" y="20863"/>
                </a:cubicBezTo>
                <a:lnTo>
                  <a:pt x="35006" y="21044"/>
                </a:lnTo>
                <a:lnTo>
                  <a:pt x="35006" y="21406"/>
                </a:lnTo>
                <a:lnTo>
                  <a:pt x="35006" y="21442"/>
                </a:lnTo>
                <a:cubicBezTo>
                  <a:pt x="34988" y="21442"/>
                  <a:pt x="34970" y="21442"/>
                  <a:pt x="34970" y="21442"/>
                </a:cubicBezTo>
                <a:cubicBezTo>
                  <a:pt x="34970" y="21442"/>
                  <a:pt x="34952" y="21461"/>
                  <a:pt x="34934" y="21479"/>
                </a:cubicBezTo>
                <a:cubicBezTo>
                  <a:pt x="34934" y="21479"/>
                  <a:pt x="34934" y="21497"/>
                  <a:pt x="34934" y="21497"/>
                </a:cubicBezTo>
                <a:lnTo>
                  <a:pt x="34934" y="21497"/>
                </a:lnTo>
                <a:cubicBezTo>
                  <a:pt x="34934" y="21569"/>
                  <a:pt x="34915" y="21624"/>
                  <a:pt x="34934" y="21696"/>
                </a:cubicBezTo>
                <a:lnTo>
                  <a:pt x="34934" y="22076"/>
                </a:lnTo>
                <a:lnTo>
                  <a:pt x="34915" y="22076"/>
                </a:lnTo>
                <a:cubicBezTo>
                  <a:pt x="34879" y="22076"/>
                  <a:pt x="34843" y="22076"/>
                  <a:pt x="34825" y="22076"/>
                </a:cubicBezTo>
                <a:lnTo>
                  <a:pt x="34825" y="22040"/>
                </a:lnTo>
                <a:lnTo>
                  <a:pt x="34825" y="21841"/>
                </a:lnTo>
                <a:lnTo>
                  <a:pt x="34825" y="21660"/>
                </a:lnTo>
                <a:cubicBezTo>
                  <a:pt x="34825" y="21605"/>
                  <a:pt x="34807" y="21551"/>
                  <a:pt x="34789" y="21515"/>
                </a:cubicBezTo>
                <a:lnTo>
                  <a:pt x="34789" y="21515"/>
                </a:lnTo>
                <a:cubicBezTo>
                  <a:pt x="34807" y="21497"/>
                  <a:pt x="34807" y="21497"/>
                  <a:pt x="34789" y="21479"/>
                </a:cubicBezTo>
                <a:cubicBezTo>
                  <a:pt x="34771" y="21442"/>
                  <a:pt x="34734" y="21461"/>
                  <a:pt x="34680" y="21461"/>
                </a:cubicBezTo>
                <a:lnTo>
                  <a:pt x="34408" y="21461"/>
                </a:lnTo>
                <a:cubicBezTo>
                  <a:pt x="34390" y="21461"/>
                  <a:pt x="34354" y="21461"/>
                  <a:pt x="34318" y="21461"/>
                </a:cubicBezTo>
                <a:cubicBezTo>
                  <a:pt x="34318" y="21406"/>
                  <a:pt x="34318" y="21370"/>
                  <a:pt x="34318" y="21316"/>
                </a:cubicBezTo>
                <a:cubicBezTo>
                  <a:pt x="34318" y="21261"/>
                  <a:pt x="34300" y="21189"/>
                  <a:pt x="34263" y="21135"/>
                </a:cubicBezTo>
                <a:cubicBezTo>
                  <a:pt x="34227" y="21098"/>
                  <a:pt x="34173" y="21044"/>
                  <a:pt x="34137" y="21008"/>
                </a:cubicBezTo>
                <a:lnTo>
                  <a:pt x="34046" y="20935"/>
                </a:lnTo>
                <a:lnTo>
                  <a:pt x="34028" y="20917"/>
                </a:lnTo>
                <a:cubicBezTo>
                  <a:pt x="34028" y="20899"/>
                  <a:pt x="34028" y="20881"/>
                  <a:pt x="34028" y="20863"/>
                </a:cubicBezTo>
                <a:lnTo>
                  <a:pt x="34028" y="20754"/>
                </a:lnTo>
                <a:lnTo>
                  <a:pt x="34028" y="20519"/>
                </a:lnTo>
                <a:lnTo>
                  <a:pt x="34028" y="20302"/>
                </a:lnTo>
                <a:cubicBezTo>
                  <a:pt x="34028" y="20247"/>
                  <a:pt x="34028" y="20175"/>
                  <a:pt x="34010" y="20102"/>
                </a:cubicBezTo>
                <a:cubicBezTo>
                  <a:pt x="34010" y="20084"/>
                  <a:pt x="34010" y="20084"/>
                  <a:pt x="33992" y="20084"/>
                </a:cubicBezTo>
                <a:cubicBezTo>
                  <a:pt x="33992" y="20048"/>
                  <a:pt x="33974" y="20012"/>
                  <a:pt x="33974" y="19994"/>
                </a:cubicBezTo>
                <a:cubicBezTo>
                  <a:pt x="33938" y="19921"/>
                  <a:pt x="33865" y="19867"/>
                  <a:pt x="33793" y="19867"/>
                </a:cubicBezTo>
                <a:cubicBezTo>
                  <a:pt x="33720" y="19867"/>
                  <a:pt x="33648" y="19903"/>
                  <a:pt x="33630" y="19976"/>
                </a:cubicBezTo>
                <a:lnTo>
                  <a:pt x="33630" y="19976"/>
                </a:lnTo>
                <a:lnTo>
                  <a:pt x="33630" y="19650"/>
                </a:lnTo>
                <a:lnTo>
                  <a:pt x="33630" y="19251"/>
                </a:lnTo>
                <a:lnTo>
                  <a:pt x="33630" y="19052"/>
                </a:lnTo>
                <a:cubicBezTo>
                  <a:pt x="33630" y="18998"/>
                  <a:pt x="33630" y="18961"/>
                  <a:pt x="33630" y="18907"/>
                </a:cubicBezTo>
                <a:cubicBezTo>
                  <a:pt x="33666" y="18907"/>
                  <a:pt x="33702" y="18907"/>
                  <a:pt x="33738" y="18871"/>
                </a:cubicBezTo>
                <a:cubicBezTo>
                  <a:pt x="33775" y="18835"/>
                  <a:pt x="33793" y="18780"/>
                  <a:pt x="33793" y="18708"/>
                </a:cubicBezTo>
                <a:cubicBezTo>
                  <a:pt x="33775" y="18654"/>
                  <a:pt x="33738" y="18599"/>
                  <a:pt x="33684" y="18563"/>
                </a:cubicBezTo>
                <a:cubicBezTo>
                  <a:pt x="33666" y="18545"/>
                  <a:pt x="33630" y="18527"/>
                  <a:pt x="33612" y="18509"/>
                </a:cubicBezTo>
                <a:lnTo>
                  <a:pt x="33557" y="18491"/>
                </a:lnTo>
                <a:cubicBezTo>
                  <a:pt x="33358" y="18038"/>
                  <a:pt x="33159" y="17585"/>
                  <a:pt x="32978" y="17114"/>
                </a:cubicBezTo>
                <a:cubicBezTo>
                  <a:pt x="32887" y="16879"/>
                  <a:pt x="32797" y="16643"/>
                  <a:pt x="32706" y="16390"/>
                </a:cubicBezTo>
                <a:cubicBezTo>
                  <a:pt x="32616" y="16155"/>
                  <a:pt x="32543" y="15937"/>
                  <a:pt x="32471" y="15684"/>
                </a:cubicBezTo>
                <a:cubicBezTo>
                  <a:pt x="32434" y="15557"/>
                  <a:pt x="32416" y="15412"/>
                  <a:pt x="32398" y="15285"/>
                </a:cubicBezTo>
                <a:cubicBezTo>
                  <a:pt x="32398" y="15213"/>
                  <a:pt x="32380" y="15140"/>
                  <a:pt x="32362" y="15068"/>
                </a:cubicBezTo>
                <a:cubicBezTo>
                  <a:pt x="32362" y="15014"/>
                  <a:pt x="32362" y="14996"/>
                  <a:pt x="32362" y="14959"/>
                </a:cubicBezTo>
                <a:cubicBezTo>
                  <a:pt x="32398" y="14887"/>
                  <a:pt x="32362" y="14814"/>
                  <a:pt x="32290" y="14796"/>
                </a:cubicBezTo>
                <a:cubicBezTo>
                  <a:pt x="32271" y="14796"/>
                  <a:pt x="32253" y="14796"/>
                  <a:pt x="32253" y="14796"/>
                </a:cubicBezTo>
                <a:cubicBezTo>
                  <a:pt x="32253" y="14706"/>
                  <a:pt x="32253" y="14615"/>
                  <a:pt x="32253" y="14543"/>
                </a:cubicBezTo>
                <a:cubicBezTo>
                  <a:pt x="32253" y="14416"/>
                  <a:pt x="32235" y="14307"/>
                  <a:pt x="32217" y="14199"/>
                </a:cubicBezTo>
                <a:cubicBezTo>
                  <a:pt x="32217" y="13963"/>
                  <a:pt x="32199" y="13746"/>
                  <a:pt x="32163" y="13529"/>
                </a:cubicBezTo>
                <a:cubicBezTo>
                  <a:pt x="32163" y="13474"/>
                  <a:pt x="32163" y="13402"/>
                  <a:pt x="32145" y="13348"/>
                </a:cubicBezTo>
                <a:cubicBezTo>
                  <a:pt x="32145" y="13275"/>
                  <a:pt x="32145" y="13275"/>
                  <a:pt x="32145" y="13257"/>
                </a:cubicBezTo>
                <a:cubicBezTo>
                  <a:pt x="32145" y="13221"/>
                  <a:pt x="32145" y="13185"/>
                  <a:pt x="32127" y="13166"/>
                </a:cubicBezTo>
                <a:lnTo>
                  <a:pt x="32108" y="13166"/>
                </a:lnTo>
                <a:lnTo>
                  <a:pt x="32108" y="13166"/>
                </a:lnTo>
                <a:cubicBezTo>
                  <a:pt x="32090" y="13148"/>
                  <a:pt x="32072" y="13148"/>
                  <a:pt x="32054" y="13166"/>
                </a:cubicBezTo>
                <a:cubicBezTo>
                  <a:pt x="32018" y="13166"/>
                  <a:pt x="32000" y="13166"/>
                  <a:pt x="31982" y="13185"/>
                </a:cubicBezTo>
                <a:lnTo>
                  <a:pt x="31982" y="13185"/>
                </a:lnTo>
                <a:cubicBezTo>
                  <a:pt x="31964" y="13185"/>
                  <a:pt x="31945" y="13185"/>
                  <a:pt x="31945" y="13185"/>
                </a:cubicBezTo>
                <a:cubicBezTo>
                  <a:pt x="31909" y="13293"/>
                  <a:pt x="31891" y="13420"/>
                  <a:pt x="31891" y="13529"/>
                </a:cubicBezTo>
                <a:cubicBezTo>
                  <a:pt x="31873" y="13655"/>
                  <a:pt x="31873" y="13782"/>
                  <a:pt x="31855" y="13909"/>
                </a:cubicBezTo>
                <a:cubicBezTo>
                  <a:pt x="31819" y="14144"/>
                  <a:pt x="31801" y="14380"/>
                  <a:pt x="31764" y="14633"/>
                </a:cubicBezTo>
                <a:cubicBezTo>
                  <a:pt x="31764" y="14688"/>
                  <a:pt x="31746" y="14760"/>
                  <a:pt x="31746" y="14814"/>
                </a:cubicBezTo>
                <a:lnTo>
                  <a:pt x="31692" y="14833"/>
                </a:lnTo>
                <a:cubicBezTo>
                  <a:pt x="31656" y="14851"/>
                  <a:pt x="31638" y="14887"/>
                  <a:pt x="31620" y="14923"/>
                </a:cubicBezTo>
                <a:cubicBezTo>
                  <a:pt x="31620" y="14941"/>
                  <a:pt x="31620" y="14959"/>
                  <a:pt x="31620" y="14977"/>
                </a:cubicBezTo>
                <a:cubicBezTo>
                  <a:pt x="31620" y="14996"/>
                  <a:pt x="31620" y="15014"/>
                  <a:pt x="31620" y="15014"/>
                </a:cubicBezTo>
                <a:cubicBezTo>
                  <a:pt x="31601" y="15122"/>
                  <a:pt x="31601" y="15249"/>
                  <a:pt x="31583" y="15340"/>
                </a:cubicBezTo>
                <a:cubicBezTo>
                  <a:pt x="31565" y="15466"/>
                  <a:pt x="31547" y="15593"/>
                  <a:pt x="31511" y="15702"/>
                </a:cubicBezTo>
                <a:cubicBezTo>
                  <a:pt x="31438" y="15937"/>
                  <a:pt x="31348" y="16155"/>
                  <a:pt x="31239" y="16372"/>
                </a:cubicBezTo>
                <a:cubicBezTo>
                  <a:pt x="31040" y="16843"/>
                  <a:pt x="30859" y="17314"/>
                  <a:pt x="30642" y="17766"/>
                </a:cubicBezTo>
                <a:cubicBezTo>
                  <a:pt x="30515" y="18020"/>
                  <a:pt x="30406" y="18273"/>
                  <a:pt x="30261" y="18509"/>
                </a:cubicBezTo>
                <a:cubicBezTo>
                  <a:pt x="30225" y="18509"/>
                  <a:pt x="30171" y="18509"/>
                  <a:pt x="30135" y="18509"/>
                </a:cubicBezTo>
                <a:cubicBezTo>
                  <a:pt x="30080" y="18527"/>
                  <a:pt x="30026" y="18545"/>
                  <a:pt x="29990" y="18581"/>
                </a:cubicBezTo>
                <a:cubicBezTo>
                  <a:pt x="29953" y="18599"/>
                  <a:pt x="29953" y="18617"/>
                  <a:pt x="29972" y="18654"/>
                </a:cubicBezTo>
                <a:cubicBezTo>
                  <a:pt x="29953" y="18672"/>
                  <a:pt x="29953" y="18708"/>
                  <a:pt x="29972" y="18744"/>
                </a:cubicBezTo>
                <a:lnTo>
                  <a:pt x="29972" y="18907"/>
                </a:lnTo>
                <a:lnTo>
                  <a:pt x="29972" y="19215"/>
                </a:lnTo>
                <a:lnTo>
                  <a:pt x="29972" y="19813"/>
                </a:lnTo>
                <a:cubicBezTo>
                  <a:pt x="29935" y="19795"/>
                  <a:pt x="29899" y="19795"/>
                  <a:pt x="29863" y="19813"/>
                </a:cubicBezTo>
                <a:cubicBezTo>
                  <a:pt x="29809" y="19813"/>
                  <a:pt x="29772" y="19813"/>
                  <a:pt x="29736" y="19831"/>
                </a:cubicBezTo>
                <a:cubicBezTo>
                  <a:pt x="29682" y="19849"/>
                  <a:pt x="29664" y="19867"/>
                  <a:pt x="29627" y="19885"/>
                </a:cubicBezTo>
                <a:lnTo>
                  <a:pt x="29627" y="19885"/>
                </a:lnTo>
                <a:cubicBezTo>
                  <a:pt x="29646" y="19885"/>
                  <a:pt x="29646" y="19867"/>
                  <a:pt x="29646" y="19849"/>
                </a:cubicBezTo>
                <a:cubicBezTo>
                  <a:pt x="29591" y="19722"/>
                  <a:pt x="29537" y="19595"/>
                  <a:pt x="29483" y="19469"/>
                </a:cubicBezTo>
                <a:cubicBezTo>
                  <a:pt x="29428" y="19342"/>
                  <a:pt x="29374" y="19215"/>
                  <a:pt x="29320" y="19070"/>
                </a:cubicBezTo>
                <a:cubicBezTo>
                  <a:pt x="29211" y="18817"/>
                  <a:pt x="29120" y="18563"/>
                  <a:pt x="29048" y="18291"/>
                </a:cubicBezTo>
                <a:cubicBezTo>
                  <a:pt x="28885" y="17748"/>
                  <a:pt x="28776" y="17205"/>
                  <a:pt x="28686" y="16662"/>
                </a:cubicBezTo>
                <a:cubicBezTo>
                  <a:pt x="28668" y="16499"/>
                  <a:pt x="28650" y="16354"/>
                  <a:pt x="28631" y="16191"/>
                </a:cubicBezTo>
                <a:cubicBezTo>
                  <a:pt x="28631" y="16118"/>
                  <a:pt x="28613" y="16046"/>
                  <a:pt x="28613" y="15973"/>
                </a:cubicBezTo>
                <a:cubicBezTo>
                  <a:pt x="28613" y="15901"/>
                  <a:pt x="28613" y="15865"/>
                  <a:pt x="28613" y="15829"/>
                </a:cubicBezTo>
                <a:lnTo>
                  <a:pt x="28613" y="15829"/>
                </a:lnTo>
                <a:lnTo>
                  <a:pt x="28613" y="15756"/>
                </a:lnTo>
                <a:cubicBezTo>
                  <a:pt x="28613" y="15738"/>
                  <a:pt x="28595" y="15647"/>
                  <a:pt x="28541" y="15647"/>
                </a:cubicBezTo>
                <a:cubicBezTo>
                  <a:pt x="28487" y="15629"/>
                  <a:pt x="28414" y="15738"/>
                  <a:pt x="28414" y="15792"/>
                </a:cubicBezTo>
                <a:cubicBezTo>
                  <a:pt x="28396" y="15955"/>
                  <a:pt x="28378" y="16118"/>
                  <a:pt x="28360" y="16281"/>
                </a:cubicBezTo>
                <a:cubicBezTo>
                  <a:pt x="28324" y="16426"/>
                  <a:pt x="28305" y="16607"/>
                  <a:pt x="28269" y="16770"/>
                </a:cubicBezTo>
                <a:cubicBezTo>
                  <a:pt x="28233" y="17114"/>
                  <a:pt x="28161" y="17440"/>
                  <a:pt x="28088" y="17766"/>
                </a:cubicBezTo>
                <a:cubicBezTo>
                  <a:pt x="27943" y="18364"/>
                  <a:pt x="27744" y="18961"/>
                  <a:pt x="27472" y="19505"/>
                </a:cubicBezTo>
                <a:cubicBezTo>
                  <a:pt x="27382" y="19668"/>
                  <a:pt x="27291" y="19813"/>
                  <a:pt x="27201" y="19958"/>
                </a:cubicBezTo>
                <a:cubicBezTo>
                  <a:pt x="27110" y="20084"/>
                  <a:pt x="27002" y="20229"/>
                  <a:pt x="26911" y="20374"/>
                </a:cubicBezTo>
                <a:cubicBezTo>
                  <a:pt x="26875" y="20374"/>
                  <a:pt x="26857" y="20392"/>
                  <a:pt x="26820" y="20392"/>
                </a:cubicBezTo>
                <a:cubicBezTo>
                  <a:pt x="26784" y="20428"/>
                  <a:pt x="26748" y="20465"/>
                  <a:pt x="26748" y="20501"/>
                </a:cubicBezTo>
                <a:cubicBezTo>
                  <a:pt x="26730" y="20555"/>
                  <a:pt x="26712" y="20591"/>
                  <a:pt x="26730" y="20646"/>
                </a:cubicBezTo>
                <a:cubicBezTo>
                  <a:pt x="26730" y="20664"/>
                  <a:pt x="26748" y="20682"/>
                  <a:pt x="26766" y="20700"/>
                </a:cubicBezTo>
                <a:cubicBezTo>
                  <a:pt x="26802" y="20718"/>
                  <a:pt x="26820" y="20700"/>
                  <a:pt x="26839" y="20718"/>
                </a:cubicBezTo>
                <a:lnTo>
                  <a:pt x="26839" y="20718"/>
                </a:lnTo>
                <a:cubicBezTo>
                  <a:pt x="26839" y="20754"/>
                  <a:pt x="26839" y="20791"/>
                  <a:pt x="26839" y="20827"/>
                </a:cubicBezTo>
                <a:lnTo>
                  <a:pt x="26839" y="21026"/>
                </a:lnTo>
                <a:lnTo>
                  <a:pt x="26839" y="21406"/>
                </a:lnTo>
                <a:lnTo>
                  <a:pt x="26839" y="21787"/>
                </a:lnTo>
                <a:lnTo>
                  <a:pt x="26839" y="21986"/>
                </a:lnTo>
                <a:cubicBezTo>
                  <a:pt x="26839" y="22040"/>
                  <a:pt x="26839" y="22076"/>
                  <a:pt x="26839" y="22131"/>
                </a:cubicBezTo>
                <a:cubicBezTo>
                  <a:pt x="26784" y="22149"/>
                  <a:pt x="26730" y="22185"/>
                  <a:pt x="26694" y="22257"/>
                </a:cubicBezTo>
                <a:cubicBezTo>
                  <a:pt x="26676" y="22312"/>
                  <a:pt x="26658" y="22439"/>
                  <a:pt x="26748" y="22475"/>
                </a:cubicBezTo>
                <a:lnTo>
                  <a:pt x="26784" y="22475"/>
                </a:lnTo>
                <a:cubicBezTo>
                  <a:pt x="26784" y="22475"/>
                  <a:pt x="26802" y="22457"/>
                  <a:pt x="26802" y="22457"/>
                </a:cubicBezTo>
                <a:cubicBezTo>
                  <a:pt x="26820" y="22457"/>
                  <a:pt x="26820" y="22457"/>
                  <a:pt x="26820" y="22475"/>
                </a:cubicBezTo>
                <a:cubicBezTo>
                  <a:pt x="26820" y="22493"/>
                  <a:pt x="26820" y="22529"/>
                  <a:pt x="26820" y="22547"/>
                </a:cubicBezTo>
                <a:lnTo>
                  <a:pt x="26820" y="22620"/>
                </a:lnTo>
                <a:lnTo>
                  <a:pt x="26820" y="22783"/>
                </a:lnTo>
                <a:cubicBezTo>
                  <a:pt x="26820" y="22819"/>
                  <a:pt x="26820" y="22873"/>
                  <a:pt x="26839" y="22927"/>
                </a:cubicBezTo>
                <a:cubicBezTo>
                  <a:pt x="26857" y="22927"/>
                  <a:pt x="26875" y="22927"/>
                  <a:pt x="26893" y="22927"/>
                </a:cubicBezTo>
                <a:lnTo>
                  <a:pt x="26929" y="22946"/>
                </a:lnTo>
                <a:lnTo>
                  <a:pt x="26965" y="22946"/>
                </a:lnTo>
                <a:cubicBezTo>
                  <a:pt x="26947" y="23054"/>
                  <a:pt x="26947" y="23163"/>
                  <a:pt x="26965" y="23253"/>
                </a:cubicBezTo>
                <a:lnTo>
                  <a:pt x="26965" y="25970"/>
                </a:lnTo>
                <a:lnTo>
                  <a:pt x="26965" y="26404"/>
                </a:lnTo>
                <a:lnTo>
                  <a:pt x="26965" y="26640"/>
                </a:lnTo>
                <a:lnTo>
                  <a:pt x="26965" y="26821"/>
                </a:lnTo>
                <a:cubicBezTo>
                  <a:pt x="26929" y="26839"/>
                  <a:pt x="26911" y="26857"/>
                  <a:pt x="26875" y="26857"/>
                </a:cubicBezTo>
                <a:cubicBezTo>
                  <a:pt x="26839" y="26875"/>
                  <a:pt x="26802" y="26893"/>
                  <a:pt x="26766" y="26893"/>
                </a:cubicBezTo>
                <a:cubicBezTo>
                  <a:pt x="26676" y="26912"/>
                  <a:pt x="26603" y="26948"/>
                  <a:pt x="26531" y="27002"/>
                </a:cubicBezTo>
                <a:cubicBezTo>
                  <a:pt x="26476" y="27093"/>
                  <a:pt x="26440" y="27219"/>
                  <a:pt x="26440" y="27328"/>
                </a:cubicBezTo>
                <a:lnTo>
                  <a:pt x="26440" y="27527"/>
                </a:lnTo>
                <a:cubicBezTo>
                  <a:pt x="26440" y="27545"/>
                  <a:pt x="26440" y="27582"/>
                  <a:pt x="26440" y="27618"/>
                </a:cubicBezTo>
                <a:lnTo>
                  <a:pt x="26440" y="27654"/>
                </a:lnTo>
                <a:cubicBezTo>
                  <a:pt x="26440" y="27672"/>
                  <a:pt x="26458" y="27690"/>
                  <a:pt x="26458" y="27708"/>
                </a:cubicBezTo>
                <a:cubicBezTo>
                  <a:pt x="26476" y="27745"/>
                  <a:pt x="26513" y="27745"/>
                  <a:pt x="26531" y="27726"/>
                </a:cubicBezTo>
                <a:cubicBezTo>
                  <a:pt x="26549" y="27726"/>
                  <a:pt x="26549" y="27726"/>
                  <a:pt x="26567" y="27726"/>
                </a:cubicBezTo>
                <a:cubicBezTo>
                  <a:pt x="26585" y="27745"/>
                  <a:pt x="26603" y="27763"/>
                  <a:pt x="26621" y="27781"/>
                </a:cubicBezTo>
                <a:cubicBezTo>
                  <a:pt x="26658" y="27817"/>
                  <a:pt x="26694" y="27853"/>
                  <a:pt x="26712" y="27908"/>
                </a:cubicBezTo>
                <a:cubicBezTo>
                  <a:pt x="26748" y="28016"/>
                  <a:pt x="26784" y="28143"/>
                  <a:pt x="26802" y="28270"/>
                </a:cubicBezTo>
                <a:cubicBezTo>
                  <a:pt x="26875" y="28523"/>
                  <a:pt x="26929" y="28795"/>
                  <a:pt x="26983" y="29048"/>
                </a:cubicBezTo>
                <a:cubicBezTo>
                  <a:pt x="27002" y="29121"/>
                  <a:pt x="27020" y="29193"/>
                  <a:pt x="27038" y="29284"/>
                </a:cubicBezTo>
                <a:cubicBezTo>
                  <a:pt x="27038" y="29356"/>
                  <a:pt x="27074" y="29447"/>
                  <a:pt x="27110" y="29501"/>
                </a:cubicBezTo>
                <a:lnTo>
                  <a:pt x="27110" y="29501"/>
                </a:lnTo>
                <a:cubicBezTo>
                  <a:pt x="27110" y="29519"/>
                  <a:pt x="27110" y="29537"/>
                  <a:pt x="27146" y="29556"/>
                </a:cubicBezTo>
                <a:cubicBezTo>
                  <a:pt x="27201" y="29556"/>
                  <a:pt x="27273" y="29556"/>
                  <a:pt x="27328" y="29556"/>
                </a:cubicBezTo>
                <a:lnTo>
                  <a:pt x="27491" y="29556"/>
                </a:lnTo>
                <a:lnTo>
                  <a:pt x="27491" y="29755"/>
                </a:lnTo>
                <a:lnTo>
                  <a:pt x="27491" y="30063"/>
                </a:lnTo>
                <a:lnTo>
                  <a:pt x="27491" y="35206"/>
                </a:lnTo>
                <a:cubicBezTo>
                  <a:pt x="27491" y="35405"/>
                  <a:pt x="27491" y="35604"/>
                  <a:pt x="27491" y="35785"/>
                </a:cubicBezTo>
                <a:cubicBezTo>
                  <a:pt x="27491" y="35803"/>
                  <a:pt x="27491" y="35803"/>
                  <a:pt x="27491" y="35803"/>
                </a:cubicBezTo>
                <a:cubicBezTo>
                  <a:pt x="27491" y="35821"/>
                  <a:pt x="27491" y="35858"/>
                  <a:pt x="27491" y="35876"/>
                </a:cubicBezTo>
                <a:cubicBezTo>
                  <a:pt x="27491" y="35894"/>
                  <a:pt x="27491" y="35912"/>
                  <a:pt x="27491" y="35930"/>
                </a:cubicBezTo>
                <a:lnTo>
                  <a:pt x="27491" y="35984"/>
                </a:lnTo>
                <a:cubicBezTo>
                  <a:pt x="27418" y="35984"/>
                  <a:pt x="27328" y="35966"/>
                  <a:pt x="27237" y="35966"/>
                </a:cubicBezTo>
                <a:cubicBezTo>
                  <a:pt x="27146" y="35966"/>
                  <a:pt x="27038" y="35966"/>
                  <a:pt x="26929" y="35966"/>
                </a:cubicBezTo>
                <a:cubicBezTo>
                  <a:pt x="26893" y="35966"/>
                  <a:pt x="26857" y="36003"/>
                  <a:pt x="26875" y="36039"/>
                </a:cubicBezTo>
                <a:cubicBezTo>
                  <a:pt x="26893" y="36129"/>
                  <a:pt x="26839" y="36220"/>
                  <a:pt x="26766" y="36274"/>
                </a:cubicBezTo>
                <a:cubicBezTo>
                  <a:pt x="26676" y="36328"/>
                  <a:pt x="26567" y="36347"/>
                  <a:pt x="26440" y="36347"/>
                </a:cubicBezTo>
                <a:lnTo>
                  <a:pt x="26169" y="36347"/>
                </a:lnTo>
                <a:lnTo>
                  <a:pt x="26150" y="36310"/>
                </a:lnTo>
                <a:cubicBezTo>
                  <a:pt x="26150" y="36310"/>
                  <a:pt x="26132" y="36292"/>
                  <a:pt x="26132" y="36292"/>
                </a:cubicBezTo>
                <a:cubicBezTo>
                  <a:pt x="26132" y="36274"/>
                  <a:pt x="26114" y="36256"/>
                  <a:pt x="26096" y="36256"/>
                </a:cubicBezTo>
                <a:cubicBezTo>
                  <a:pt x="26078" y="36238"/>
                  <a:pt x="26078" y="36220"/>
                  <a:pt x="26078" y="36184"/>
                </a:cubicBezTo>
                <a:lnTo>
                  <a:pt x="26078" y="36184"/>
                </a:lnTo>
                <a:cubicBezTo>
                  <a:pt x="26096" y="36165"/>
                  <a:pt x="26078" y="36129"/>
                  <a:pt x="26042" y="36129"/>
                </a:cubicBezTo>
                <a:cubicBezTo>
                  <a:pt x="25915" y="36129"/>
                  <a:pt x="25915" y="35948"/>
                  <a:pt x="25933" y="35858"/>
                </a:cubicBezTo>
                <a:cubicBezTo>
                  <a:pt x="25951" y="35731"/>
                  <a:pt x="26006" y="35604"/>
                  <a:pt x="26114" y="35514"/>
                </a:cubicBezTo>
                <a:cubicBezTo>
                  <a:pt x="26150" y="35477"/>
                  <a:pt x="26132" y="35423"/>
                  <a:pt x="26096" y="35423"/>
                </a:cubicBezTo>
                <a:lnTo>
                  <a:pt x="25824" y="35314"/>
                </a:lnTo>
                <a:cubicBezTo>
                  <a:pt x="25824" y="35188"/>
                  <a:pt x="25806" y="35079"/>
                  <a:pt x="25770" y="34970"/>
                </a:cubicBezTo>
                <a:cubicBezTo>
                  <a:pt x="25716" y="34862"/>
                  <a:pt x="25607" y="34807"/>
                  <a:pt x="25498" y="34789"/>
                </a:cubicBezTo>
                <a:cubicBezTo>
                  <a:pt x="25390" y="34807"/>
                  <a:pt x="25281" y="34880"/>
                  <a:pt x="25245" y="34988"/>
                </a:cubicBezTo>
                <a:cubicBezTo>
                  <a:pt x="25191" y="35097"/>
                  <a:pt x="25154" y="35242"/>
                  <a:pt x="25154" y="35369"/>
                </a:cubicBezTo>
                <a:cubicBezTo>
                  <a:pt x="25136" y="35514"/>
                  <a:pt x="25118" y="35658"/>
                  <a:pt x="25118" y="35785"/>
                </a:cubicBezTo>
                <a:cubicBezTo>
                  <a:pt x="25082" y="35785"/>
                  <a:pt x="25064" y="35803"/>
                  <a:pt x="25028" y="35803"/>
                </a:cubicBezTo>
                <a:cubicBezTo>
                  <a:pt x="24991" y="35821"/>
                  <a:pt x="24955" y="35858"/>
                  <a:pt x="24901" y="35876"/>
                </a:cubicBezTo>
                <a:cubicBezTo>
                  <a:pt x="24792" y="35912"/>
                  <a:pt x="24756" y="35767"/>
                  <a:pt x="24756" y="35695"/>
                </a:cubicBezTo>
                <a:cubicBezTo>
                  <a:pt x="24756" y="35568"/>
                  <a:pt x="24828" y="35423"/>
                  <a:pt x="24756" y="35296"/>
                </a:cubicBezTo>
                <a:cubicBezTo>
                  <a:pt x="24702" y="35224"/>
                  <a:pt x="24629" y="35169"/>
                  <a:pt x="24539" y="35169"/>
                </a:cubicBezTo>
                <a:cubicBezTo>
                  <a:pt x="24448" y="35151"/>
                  <a:pt x="24376" y="35169"/>
                  <a:pt x="24303" y="35224"/>
                </a:cubicBezTo>
                <a:cubicBezTo>
                  <a:pt x="24267" y="35097"/>
                  <a:pt x="24285" y="34952"/>
                  <a:pt x="24213" y="34825"/>
                </a:cubicBezTo>
                <a:cubicBezTo>
                  <a:pt x="24176" y="34717"/>
                  <a:pt x="24068" y="34644"/>
                  <a:pt x="23941" y="34626"/>
                </a:cubicBezTo>
                <a:cubicBezTo>
                  <a:pt x="23923" y="34518"/>
                  <a:pt x="23905" y="34409"/>
                  <a:pt x="23869" y="34300"/>
                </a:cubicBezTo>
                <a:cubicBezTo>
                  <a:pt x="23832" y="34210"/>
                  <a:pt x="23832" y="34083"/>
                  <a:pt x="23923" y="34029"/>
                </a:cubicBezTo>
                <a:cubicBezTo>
                  <a:pt x="23941" y="34010"/>
                  <a:pt x="23941" y="33956"/>
                  <a:pt x="23923" y="33956"/>
                </a:cubicBezTo>
                <a:lnTo>
                  <a:pt x="23887" y="33956"/>
                </a:lnTo>
                <a:cubicBezTo>
                  <a:pt x="23814" y="33956"/>
                  <a:pt x="23742" y="33920"/>
                  <a:pt x="23688" y="33866"/>
                </a:cubicBezTo>
                <a:cubicBezTo>
                  <a:pt x="23669" y="33847"/>
                  <a:pt x="23669" y="33811"/>
                  <a:pt x="23669" y="33775"/>
                </a:cubicBezTo>
                <a:cubicBezTo>
                  <a:pt x="23688" y="33739"/>
                  <a:pt x="23742" y="33721"/>
                  <a:pt x="23760" y="33684"/>
                </a:cubicBezTo>
                <a:cubicBezTo>
                  <a:pt x="23796" y="33630"/>
                  <a:pt x="23796" y="33540"/>
                  <a:pt x="23760" y="33485"/>
                </a:cubicBezTo>
                <a:cubicBezTo>
                  <a:pt x="23724" y="33431"/>
                  <a:pt x="23669" y="33395"/>
                  <a:pt x="23615" y="33377"/>
                </a:cubicBezTo>
                <a:cubicBezTo>
                  <a:pt x="23651" y="33322"/>
                  <a:pt x="23651" y="33268"/>
                  <a:pt x="23633" y="33214"/>
                </a:cubicBezTo>
                <a:cubicBezTo>
                  <a:pt x="23488" y="33232"/>
                  <a:pt x="23380" y="33123"/>
                  <a:pt x="23398" y="32996"/>
                </a:cubicBezTo>
                <a:cubicBezTo>
                  <a:pt x="23362" y="32906"/>
                  <a:pt x="23235" y="32870"/>
                  <a:pt x="23199" y="32779"/>
                </a:cubicBezTo>
                <a:cubicBezTo>
                  <a:pt x="23199" y="32725"/>
                  <a:pt x="23199" y="32670"/>
                  <a:pt x="23199" y="32634"/>
                </a:cubicBezTo>
                <a:cubicBezTo>
                  <a:pt x="23199" y="32580"/>
                  <a:pt x="23217" y="32525"/>
                  <a:pt x="23235" y="32453"/>
                </a:cubicBezTo>
                <a:cubicBezTo>
                  <a:pt x="23253" y="32363"/>
                  <a:pt x="23217" y="32254"/>
                  <a:pt x="23144" y="32200"/>
                </a:cubicBezTo>
                <a:cubicBezTo>
                  <a:pt x="23090" y="32145"/>
                  <a:pt x="22999" y="32145"/>
                  <a:pt x="22945" y="32200"/>
                </a:cubicBezTo>
                <a:cubicBezTo>
                  <a:pt x="22746" y="32200"/>
                  <a:pt x="22655" y="32471"/>
                  <a:pt x="22565" y="32616"/>
                </a:cubicBezTo>
                <a:cubicBezTo>
                  <a:pt x="22529" y="32707"/>
                  <a:pt x="22474" y="32779"/>
                  <a:pt x="22402" y="32851"/>
                </a:cubicBezTo>
                <a:cubicBezTo>
                  <a:pt x="22384" y="32851"/>
                  <a:pt x="22366" y="32870"/>
                  <a:pt x="22329" y="32870"/>
                </a:cubicBezTo>
                <a:cubicBezTo>
                  <a:pt x="22293" y="32870"/>
                  <a:pt x="22239" y="32870"/>
                  <a:pt x="22203" y="32870"/>
                </a:cubicBezTo>
                <a:cubicBezTo>
                  <a:pt x="22112" y="32870"/>
                  <a:pt x="22040" y="32888"/>
                  <a:pt x="21967" y="32924"/>
                </a:cubicBezTo>
                <a:cubicBezTo>
                  <a:pt x="21822" y="33033"/>
                  <a:pt x="21714" y="33141"/>
                  <a:pt x="21623" y="33286"/>
                </a:cubicBezTo>
                <a:cubicBezTo>
                  <a:pt x="21569" y="33377"/>
                  <a:pt x="21514" y="33449"/>
                  <a:pt x="21460" y="33522"/>
                </a:cubicBezTo>
                <a:cubicBezTo>
                  <a:pt x="21406" y="33612"/>
                  <a:pt x="21370" y="33684"/>
                  <a:pt x="21333" y="33775"/>
                </a:cubicBezTo>
                <a:cubicBezTo>
                  <a:pt x="21225" y="34065"/>
                  <a:pt x="21116" y="34355"/>
                  <a:pt x="21044" y="34644"/>
                </a:cubicBezTo>
                <a:cubicBezTo>
                  <a:pt x="20989" y="34807"/>
                  <a:pt x="20935" y="34952"/>
                  <a:pt x="20844" y="35097"/>
                </a:cubicBezTo>
                <a:cubicBezTo>
                  <a:pt x="20790" y="35206"/>
                  <a:pt x="20718" y="35296"/>
                  <a:pt x="20645" y="35387"/>
                </a:cubicBezTo>
                <a:cubicBezTo>
                  <a:pt x="20627" y="35169"/>
                  <a:pt x="20627" y="34952"/>
                  <a:pt x="20609" y="34753"/>
                </a:cubicBezTo>
                <a:cubicBezTo>
                  <a:pt x="20591" y="34536"/>
                  <a:pt x="20591" y="34264"/>
                  <a:pt x="20591" y="34029"/>
                </a:cubicBezTo>
                <a:cubicBezTo>
                  <a:pt x="20591" y="33829"/>
                  <a:pt x="20663" y="33630"/>
                  <a:pt x="20772" y="33467"/>
                </a:cubicBezTo>
                <a:cubicBezTo>
                  <a:pt x="20808" y="33431"/>
                  <a:pt x="20772" y="33395"/>
                  <a:pt x="20736" y="33395"/>
                </a:cubicBezTo>
                <a:cubicBezTo>
                  <a:pt x="20699" y="33395"/>
                  <a:pt x="20699" y="33340"/>
                  <a:pt x="20699" y="33322"/>
                </a:cubicBezTo>
                <a:cubicBezTo>
                  <a:pt x="20699" y="33286"/>
                  <a:pt x="20718" y="33214"/>
                  <a:pt x="20699" y="33159"/>
                </a:cubicBezTo>
                <a:cubicBezTo>
                  <a:pt x="20681" y="33033"/>
                  <a:pt x="20573" y="33014"/>
                  <a:pt x="20482" y="32978"/>
                </a:cubicBezTo>
                <a:cubicBezTo>
                  <a:pt x="20446" y="32978"/>
                  <a:pt x="20410" y="32960"/>
                  <a:pt x="20392" y="32906"/>
                </a:cubicBezTo>
                <a:cubicBezTo>
                  <a:pt x="20392" y="32870"/>
                  <a:pt x="20410" y="32815"/>
                  <a:pt x="20428" y="32779"/>
                </a:cubicBezTo>
                <a:cubicBezTo>
                  <a:pt x="20482" y="32688"/>
                  <a:pt x="20573" y="32580"/>
                  <a:pt x="20518" y="32453"/>
                </a:cubicBezTo>
                <a:cubicBezTo>
                  <a:pt x="20500" y="32381"/>
                  <a:pt x="20428" y="32326"/>
                  <a:pt x="20337" y="32308"/>
                </a:cubicBezTo>
                <a:cubicBezTo>
                  <a:pt x="20374" y="32163"/>
                  <a:pt x="20355" y="32037"/>
                  <a:pt x="20283" y="31910"/>
                </a:cubicBezTo>
                <a:cubicBezTo>
                  <a:pt x="20247" y="31837"/>
                  <a:pt x="20192" y="31783"/>
                  <a:pt x="20120" y="31747"/>
                </a:cubicBezTo>
                <a:cubicBezTo>
                  <a:pt x="20084" y="31729"/>
                  <a:pt x="20011" y="31674"/>
                  <a:pt x="20011" y="31620"/>
                </a:cubicBezTo>
                <a:cubicBezTo>
                  <a:pt x="20084" y="31620"/>
                  <a:pt x="20156" y="31566"/>
                  <a:pt x="20211" y="31511"/>
                </a:cubicBezTo>
                <a:cubicBezTo>
                  <a:pt x="20265" y="31439"/>
                  <a:pt x="20283" y="31330"/>
                  <a:pt x="20229" y="31258"/>
                </a:cubicBezTo>
                <a:cubicBezTo>
                  <a:pt x="20174" y="31167"/>
                  <a:pt x="20084" y="31131"/>
                  <a:pt x="19993" y="31167"/>
                </a:cubicBezTo>
                <a:cubicBezTo>
                  <a:pt x="19921" y="31185"/>
                  <a:pt x="19885" y="31258"/>
                  <a:pt x="19812" y="31294"/>
                </a:cubicBezTo>
                <a:cubicBezTo>
                  <a:pt x="19776" y="31240"/>
                  <a:pt x="19812" y="31149"/>
                  <a:pt x="19830" y="31095"/>
                </a:cubicBezTo>
                <a:cubicBezTo>
                  <a:pt x="19866" y="31004"/>
                  <a:pt x="19866" y="30914"/>
                  <a:pt x="19830" y="30841"/>
                </a:cubicBezTo>
                <a:cubicBezTo>
                  <a:pt x="19812" y="30787"/>
                  <a:pt x="19776" y="30751"/>
                  <a:pt x="19740" y="30733"/>
                </a:cubicBezTo>
                <a:cubicBezTo>
                  <a:pt x="19722" y="30715"/>
                  <a:pt x="19703" y="30696"/>
                  <a:pt x="19685" y="30678"/>
                </a:cubicBezTo>
                <a:cubicBezTo>
                  <a:pt x="19685" y="30660"/>
                  <a:pt x="19685" y="30660"/>
                  <a:pt x="19703" y="30660"/>
                </a:cubicBezTo>
                <a:cubicBezTo>
                  <a:pt x="19758" y="30624"/>
                  <a:pt x="19794" y="30570"/>
                  <a:pt x="19812" y="30515"/>
                </a:cubicBezTo>
                <a:cubicBezTo>
                  <a:pt x="19830" y="30461"/>
                  <a:pt x="19830" y="30389"/>
                  <a:pt x="19812" y="30334"/>
                </a:cubicBezTo>
                <a:cubicBezTo>
                  <a:pt x="19812" y="30262"/>
                  <a:pt x="19794" y="30189"/>
                  <a:pt x="19740" y="30135"/>
                </a:cubicBezTo>
                <a:cubicBezTo>
                  <a:pt x="19703" y="30117"/>
                  <a:pt x="19667" y="30099"/>
                  <a:pt x="19631" y="30081"/>
                </a:cubicBezTo>
                <a:cubicBezTo>
                  <a:pt x="19649" y="30044"/>
                  <a:pt x="19649" y="30008"/>
                  <a:pt x="19649" y="29972"/>
                </a:cubicBezTo>
                <a:cubicBezTo>
                  <a:pt x="19649" y="29954"/>
                  <a:pt x="19649" y="29954"/>
                  <a:pt x="19649" y="29936"/>
                </a:cubicBezTo>
                <a:cubicBezTo>
                  <a:pt x="19649" y="29900"/>
                  <a:pt x="19613" y="29882"/>
                  <a:pt x="19577" y="29882"/>
                </a:cubicBezTo>
                <a:lnTo>
                  <a:pt x="19577" y="29882"/>
                </a:lnTo>
                <a:cubicBezTo>
                  <a:pt x="19577" y="29882"/>
                  <a:pt x="19577" y="29863"/>
                  <a:pt x="19595" y="29845"/>
                </a:cubicBezTo>
                <a:cubicBezTo>
                  <a:pt x="19613" y="29809"/>
                  <a:pt x="19631" y="29773"/>
                  <a:pt x="19649" y="29737"/>
                </a:cubicBezTo>
                <a:cubicBezTo>
                  <a:pt x="19667" y="29646"/>
                  <a:pt x="19649" y="29556"/>
                  <a:pt x="19631" y="29483"/>
                </a:cubicBezTo>
                <a:cubicBezTo>
                  <a:pt x="19595" y="29411"/>
                  <a:pt x="19540" y="29374"/>
                  <a:pt x="19468" y="29393"/>
                </a:cubicBezTo>
                <a:cubicBezTo>
                  <a:pt x="19450" y="29338"/>
                  <a:pt x="19432" y="29284"/>
                  <a:pt x="19414" y="29248"/>
                </a:cubicBezTo>
                <a:cubicBezTo>
                  <a:pt x="19396" y="29230"/>
                  <a:pt x="19377" y="29211"/>
                  <a:pt x="19359" y="29193"/>
                </a:cubicBezTo>
                <a:cubicBezTo>
                  <a:pt x="19359" y="29193"/>
                  <a:pt x="19323" y="29157"/>
                  <a:pt x="19323" y="29139"/>
                </a:cubicBezTo>
                <a:cubicBezTo>
                  <a:pt x="19323" y="29121"/>
                  <a:pt x="19341" y="29103"/>
                  <a:pt x="19359" y="29103"/>
                </a:cubicBezTo>
                <a:cubicBezTo>
                  <a:pt x="19359" y="29085"/>
                  <a:pt x="19377" y="29067"/>
                  <a:pt x="19377" y="29048"/>
                </a:cubicBezTo>
                <a:cubicBezTo>
                  <a:pt x="19432" y="28940"/>
                  <a:pt x="19377" y="28795"/>
                  <a:pt x="19269" y="28741"/>
                </a:cubicBezTo>
                <a:lnTo>
                  <a:pt x="19341" y="28650"/>
                </a:lnTo>
                <a:cubicBezTo>
                  <a:pt x="19341" y="28632"/>
                  <a:pt x="19341" y="28596"/>
                  <a:pt x="19305" y="28578"/>
                </a:cubicBezTo>
                <a:cubicBezTo>
                  <a:pt x="19214" y="28560"/>
                  <a:pt x="19124" y="28560"/>
                  <a:pt x="19052" y="28578"/>
                </a:cubicBezTo>
                <a:cubicBezTo>
                  <a:pt x="19015" y="28433"/>
                  <a:pt x="18997" y="28288"/>
                  <a:pt x="18961" y="28161"/>
                </a:cubicBezTo>
                <a:cubicBezTo>
                  <a:pt x="18961" y="28125"/>
                  <a:pt x="18943" y="28125"/>
                  <a:pt x="18925" y="28125"/>
                </a:cubicBezTo>
                <a:lnTo>
                  <a:pt x="18744" y="28125"/>
                </a:lnTo>
                <a:cubicBezTo>
                  <a:pt x="18780" y="28071"/>
                  <a:pt x="18798" y="28016"/>
                  <a:pt x="18816" y="27962"/>
                </a:cubicBezTo>
                <a:cubicBezTo>
                  <a:pt x="18834" y="27889"/>
                  <a:pt x="18816" y="27799"/>
                  <a:pt x="18780" y="27726"/>
                </a:cubicBezTo>
                <a:cubicBezTo>
                  <a:pt x="18744" y="27708"/>
                  <a:pt x="18707" y="27672"/>
                  <a:pt x="18671" y="27672"/>
                </a:cubicBezTo>
                <a:cubicBezTo>
                  <a:pt x="18635" y="27672"/>
                  <a:pt x="18599" y="27672"/>
                  <a:pt x="18563" y="27636"/>
                </a:cubicBezTo>
                <a:cubicBezTo>
                  <a:pt x="18526" y="27582"/>
                  <a:pt x="18508" y="27527"/>
                  <a:pt x="18508" y="27473"/>
                </a:cubicBezTo>
                <a:cubicBezTo>
                  <a:pt x="18472" y="27419"/>
                  <a:pt x="18436" y="27346"/>
                  <a:pt x="18363" y="27346"/>
                </a:cubicBezTo>
                <a:cubicBezTo>
                  <a:pt x="18327" y="27346"/>
                  <a:pt x="18309" y="27364"/>
                  <a:pt x="18309" y="27401"/>
                </a:cubicBezTo>
                <a:cubicBezTo>
                  <a:pt x="18309" y="27455"/>
                  <a:pt x="18291" y="27509"/>
                  <a:pt x="18291" y="27545"/>
                </a:cubicBezTo>
                <a:lnTo>
                  <a:pt x="18237" y="27527"/>
                </a:lnTo>
                <a:cubicBezTo>
                  <a:pt x="18200" y="27509"/>
                  <a:pt x="18164" y="27527"/>
                  <a:pt x="18164" y="27545"/>
                </a:cubicBezTo>
                <a:cubicBezTo>
                  <a:pt x="18128" y="27654"/>
                  <a:pt x="18092" y="27745"/>
                  <a:pt x="18037" y="27835"/>
                </a:cubicBezTo>
                <a:cubicBezTo>
                  <a:pt x="18019" y="27853"/>
                  <a:pt x="18001" y="27889"/>
                  <a:pt x="17983" y="27908"/>
                </a:cubicBezTo>
                <a:cubicBezTo>
                  <a:pt x="17965" y="27926"/>
                  <a:pt x="17965" y="27962"/>
                  <a:pt x="17983" y="27980"/>
                </a:cubicBezTo>
                <a:cubicBezTo>
                  <a:pt x="17965" y="28034"/>
                  <a:pt x="17965" y="28089"/>
                  <a:pt x="17947" y="28125"/>
                </a:cubicBezTo>
                <a:cubicBezTo>
                  <a:pt x="17911" y="28107"/>
                  <a:pt x="17874" y="28089"/>
                  <a:pt x="17838" y="28071"/>
                </a:cubicBezTo>
                <a:cubicBezTo>
                  <a:pt x="17802" y="28052"/>
                  <a:pt x="17730" y="28016"/>
                  <a:pt x="17675" y="28052"/>
                </a:cubicBezTo>
                <a:cubicBezTo>
                  <a:pt x="17657" y="28071"/>
                  <a:pt x="17621" y="28107"/>
                  <a:pt x="17621" y="28161"/>
                </a:cubicBezTo>
                <a:cubicBezTo>
                  <a:pt x="17621" y="28197"/>
                  <a:pt x="17621" y="28234"/>
                  <a:pt x="17621" y="28288"/>
                </a:cubicBezTo>
                <a:cubicBezTo>
                  <a:pt x="17639" y="28324"/>
                  <a:pt x="17657" y="28360"/>
                  <a:pt x="17693" y="28378"/>
                </a:cubicBezTo>
                <a:lnTo>
                  <a:pt x="17693" y="28378"/>
                </a:lnTo>
                <a:lnTo>
                  <a:pt x="17603" y="28360"/>
                </a:lnTo>
                <a:lnTo>
                  <a:pt x="17422" y="28324"/>
                </a:lnTo>
                <a:cubicBezTo>
                  <a:pt x="17385" y="28306"/>
                  <a:pt x="17349" y="28324"/>
                  <a:pt x="17349" y="28360"/>
                </a:cubicBezTo>
                <a:lnTo>
                  <a:pt x="17349" y="28469"/>
                </a:lnTo>
                <a:cubicBezTo>
                  <a:pt x="17295" y="28469"/>
                  <a:pt x="17241" y="28469"/>
                  <a:pt x="17186" y="28505"/>
                </a:cubicBezTo>
                <a:cubicBezTo>
                  <a:pt x="17150" y="28541"/>
                  <a:pt x="17132" y="28578"/>
                  <a:pt x="17114" y="28632"/>
                </a:cubicBezTo>
                <a:cubicBezTo>
                  <a:pt x="17114" y="28668"/>
                  <a:pt x="17114" y="28704"/>
                  <a:pt x="17078" y="28722"/>
                </a:cubicBezTo>
                <a:cubicBezTo>
                  <a:pt x="17041" y="28741"/>
                  <a:pt x="17005" y="28777"/>
                  <a:pt x="16987" y="28795"/>
                </a:cubicBezTo>
                <a:cubicBezTo>
                  <a:pt x="16951" y="28831"/>
                  <a:pt x="16933" y="28867"/>
                  <a:pt x="16933" y="28922"/>
                </a:cubicBezTo>
                <a:cubicBezTo>
                  <a:pt x="16951" y="28976"/>
                  <a:pt x="16969" y="29012"/>
                  <a:pt x="16987" y="29048"/>
                </a:cubicBezTo>
                <a:cubicBezTo>
                  <a:pt x="17005" y="29103"/>
                  <a:pt x="16987" y="29121"/>
                  <a:pt x="16951" y="29139"/>
                </a:cubicBezTo>
                <a:cubicBezTo>
                  <a:pt x="16896" y="29175"/>
                  <a:pt x="16860" y="29211"/>
                  <a:pt x="16860" y="29266"/>
                </a:cubicBezTo>
                <a:cubicBezTo>
                  <a:pt x="16860" y="29284"/>
                  <a:pt x="16860" y="29302"/>
                  <a:pt x="16860" y="29320"/>
                </a:cubicBezTo>
                <a:cubicBezTo>
                  <a:pt x="16806" y="29338"/>
                  <a:pt x="16752" y="29374"/>
                  <a:pt x="16733" y="29447"/>
                </a:cubicBezTo>
                <a:cubicBezTo>
                  <a:pt x="16715" y="29537"/>
                  <a:pt x="16788" y="29592"/>
                  <a:pt x="16860" y="29610"/>
                </a:cubicBezTo>
                <a:cubicBezTo>
                  <a:pt x="16878" y="29610"/>
                  <a:pt x="16915" y="29628"/>
                  <a:pt x="16915" y="29646"/>
                </a:cubicBezTo>
                <a:cubicBezTo>
                  <a:pt x="16933" y="29664"/>
                  <a:pt x="16915" y="29700"/>
                  <a:pt x="16878" y="29700"/>
                </a:cubicBezTo>
                <a:cubicBezTo>
                  <a:pt x="16842" y="29719"/>
                  <a:pt x="16788" y="29700"/>
                  <a:pt x="16770" y="29664"/>
                </a:cubicBezTo>
                <a:cubicBezTo>
                  <a:pt x="16752" y="29628"/>
                  <a:pt x="16733" y="29628"/>
                  <a:pt x="16715" y="29628"/>
                </a:cubicBezTo>
                <a:cubicBezTo>
                  <a:pt x="16643" y="29628"/>
                  <a:pt x="16589" y="29664"/>
                  <a:pt x="16589" y="29737"/>
                </a:cubicBezTo>
                <a:cubicBezTo>
                  <a:pt x="16571" y="29773"/>
                  <a:pt x="16571" y="29809"/>
                  <a:pt x="16589" y="29827"/>
                </a:cubicBezTo>
                <a:lnTo>
                  <a:pt x="16589" y="29918"/>
                </a:lnTo>
                <a:cubicBezTo>
                  <a:pt x="16589" y="29936"/>
                  <a:pt x="16534" y="29918"/>
                  <a:pt x="16516" y="29918"/>
                </a:cubicBezTo>
                <a:cubicBezTo>
                  <a:pt x="16480" y="29918"/>
                  <a:pt x="16444" y="29918"/>
                  <a:pt x="16408" y="29918"/>
                </a:cubicBezTo>
                <a:cubicBezTo>
                  <a:pt x="16353" y="29918"/>
                  <a:pt x="16317" y="29936"/>
                  <a:pt x="16281" y="29954"/>
                </a:cubicBezTo>
                <a:cubicBezTo>
                  <a:pt x="16281" y="29809"/>
                  <a:pt x="16317" y="29664"/>
                  <a:pt x="16408" y="29537"/>
                </a:cubicBezTo>
                <a:cubicBezTo>
                  <a:pt x="16426" y="29519"/>
                  <a:pt x="16426" y="29501"/>
                  <a:pt x="16408" y="29483"/>
                </a:cubicBezTo>
                <a:cubicBezTo>
                  <a:pt x="16389" y="29447"/>
                  <a:pt x="16353" y="29429"/>
                  <a:pt x="16299" y="29429"/>
                </a:cubicBezTo>
                <a:cubicBezTo>
                  <a:pt x="16281" y="29429"/>
                  <a:pt x="16226" y="29429"/>
                  <a:pt x="16208" y="29393"/>
                </a:cubicBezTo>
                <a:cubicBezTo>
                  <a:pt x="16208" y="29356"/>
                  <a:pt x="16245" y="29320"/>
                  <a:pt x="16245" y="29302"/>
                </a:cubicBezTo>
                <a:cubicBezTo>
                  <a:pt x="16281" y="29266"/>
                  <a:pt x="16299" y="29211"/>
                  <a:pt x="16299" y="29175"/>
                </a:cubicBezTo>
                <a:cubicBezTo>
                  <a:pt x="16299" y="29067"/>
                  <a:pt x="16208" y="28994"/>
                  <a:pt x="16100" y="28994"/>
                </a:cubicBezTo>
                <a:cubicBezTo>
                  <a:pt x="16009" y="28994"/>
                  <a:pt x="15919" y="29085"/>
                  <a:pt x="15900" y="29175"/>
                </a:cubicBezTo>
                <a:cubicBezTo>
                  <a:pt x="15900" y="29230"/>
                  <a:pt x="15900" y="29284"/>
                  <a:pt x="15919" y="29338"/>
                </a:cubicBezTo>
                <a:cubicBezTo>
                  <a:pt x="15919" y="29393"/>
                  <a:pt x="15882" y="29411"/>
                  <a:pt x="15864" y="29465"/>
                </a:cubicBezTo>
                <a:cubicBezTo>
                  <a:pt x="15810" y="29556"/>
                  <a:pt x="15864" y="29628"/>
                  <a:pt x="15900" y="29719"/>
                </a:cubicBezTo>
                <a:cubicBezTo>
                  <a:pt x="15919" y="29737"/>
                  <a:pt x="15937" y="29773"/>
                  <a:pt x="15900" y="29791"/>
                </a:cubicBezTo>
                <a:cubicBezTo>
                  <a:pt x="15882" y="29827"/>
                  <a:pt x="15828" y="29827"/>
                  <a:pt x="15810" y="29827"/>
                </a:cubicBezTo>
                <a:cubicBezTo>
                  <a:pt x="15756" y="29827"/>
                  <a:pt x="15701" y="29845"/>
                  <a:pt x="15647" y="29863"/>
                </a:cubicBezTo>
                <a:cubicBezTo>
                  <a:pt x="15611" y="29882"/>
                  <a:pt x="15574" y="29918"/>
                  <a:pt x="15538" y="29954"/>
                </a:cubicBezTo>
                <a:cubicBezTo>
                  <a:pt x="15466" y="30081"/>
                  <a:pt x="15430" y="30207"/>
                  <a:pt x="15430" y="30334"/>
                </a:cubicBezTo>
                <a:cubicBezTo>
                  <a:pt x="15411" y="30407"/>
                  <a:pt x="15375" y="30479"/>
                  <a:pt x="15357" y="30552"/>
                </a:cubicBezTo>
                <a:cubicBezTo>
                  <a:pt x="15339" y="30588"/>
                  <a:pt x="15321" y="30642"/>
                  <a:pt x="15303" y="30696"/>
                </a:cubicBezTo>
                <a:lnTo>
                  <a:pt x="15303" y="30696"/>
                </a:lnTo>
                <a:cubicBezTo>
                  <a:pt x="15285" y="30678"/>
                  <a:pt x="15249" y="30715"/>
                  <a:pt x="15267" y="30733"/>
                </a:cubicBezTo>
                <a:lnTo>
                  <a:pt x="15285" y="30751"/>
                </a:lnTo>
                <a:cubicBezTo>
                  <a:pt x="15285" y="30769"/>
                  <a:pt x="15285" y="30787"/>
                  <a:pt x="15285" y="30787"/>
                </a:cubicBezTo>
                <a:cubicBezTo>
                  <a:pt x="15285" y="30859"/>
                  <a:pt x="15230" y="30932"/>
                  <a:pt x="15176" y="30968"/>
                </a:cubicBezTo>
                <a:cubicBezTo>
                  <a:pt x="15086" y="31041"/>
                  <a:pt x="14995" y="31095"/>
                  <a:pt x="14959" y="31222"/>
                </a:cubicBezTo>
                <a:cubicBezTo>
                  <a:pt x="14923" y="31330"/>
                  <a:pt x="14959" y="31439"/>
                  <a:pt x="14941" y="31548"/>
                </a:cubicBezTo>
                <a:cubicBezTo>
                  <a:pt x="14904" y="31674"/>
                  <a:pt x="14778" y="31747"/>
                  <a:pt x="14687" y="31801"/>
                </a:cubicBezTo>
                <a:cubicBezTo>
                  <a:pt x="14633" y="31819"/>
                  <a:pt x="14578" y="31874"/>
                  <a:pt x="14542" y="31928"/>
                </a:cubicBezTo>
                <a:cubicBezTo>
                  <a:pt x="14524" y="31964"/>
                  <a:pt x="14506" y="32000"/>
                  <a:pt x="14524" y="32055"/>
                </a:cubicBezTo>
                <a:cubicBezTo>
                  <a:pt x="14470" y="32055"/>
                  <a:pt x="14415" y="32091"/>
                  <a:pt x="14397" y="32127"/>
                </a:cubicBezTo>
                <a:cubicBezTo>
                  <a:pt x="14343" y="32200"/>
                  <a:pt x="14343" y="32290"/>
                  <a:pt x="14397" y="32363"/>
                </a:cubicBezTo>
                <a:cubicBezTo>
                  <a:pt x="14415" y="32417"/>
                  <a:pt x="14470" y="32471"/>
                  <a:pt x="14415" y="32525"/>
                </a:cubicBezTo>
                <a:cubicBezTo>
                  <a:pt x="14397" y="32562"/>
                  <a:pt x="14361" y="32598"/>
                  <a:pt x="14325" y="32616"/>
                </a:cubicBezTo>
                <a:lnTo>
                  <a:pt x="14216" y="32725"/>
                </a:lnTo>
                <a:cubicBezTo>
                  <a:pt x="14216" y="32725"/>
                  <a:pt x="14180" y="32779"/>
                  <a:pt x="14162" y="32779"/>
                </a:cubicBezTo>
                <a:lnTo>
                  <a:pt x="14144" y="32761"/>
                </a:lnTo>
                <a:cubicBezTo>
                  <a:pt x="14108" y="32743"/>
                  <a:pt x="14053" y="32743"/>
                  <a:pt x="14017" y="32761"/>
                </a:cubicBezTo>
                <a:cubicBezTo>
                  <a:pt x="13963" y="32815"/>
                  <a:pt x="13945" y="32888"/>
                  <a:pt x="13963" y="32942"/>
                </a:cubicBezTo>
                <a:cubicBezTo>
                  <a:pt x="13981" y="32996"/>
                  <a:pt x="14053" y="33087"/>
                  <a:pt x="13981" y="33123"/>
                </a:cubicBezTo>
                <a:cubicBezTo>
                  <a:pt x="13927" y="33159"/>
                  <a:pt x="13872" y="33105"/>
                  <a:pt x="13818" y="33069"/>
                </a:cubicBezTo>
                <a:cubicBezTo>
                  <a:pt x="13691" y="32924"/>
                  <a:pt x="13601" y="32761"/>
                  <a:pt x="13564" y="32562"/>
                </a:cubicBezTo>
                <a:cubicBezTo>
                  <a:pt x="13564" y="32544"/>
                  <a:pt x="13546" y="32525"/>
                  <a:pt x="13510" y="32525"/>
                </a:cubicBezTo>
                <a:cubicBezTo>
                  <a:pt x="13456" y="32525"/>
                  <a:pt x="13401" y="32507"/>
                  <a:pt x="13365" y="32471"/>
                </a:cubicBezTo>
                <a:lnTo>
                  <a:pt x="13347" y="32453"/>
                </a:lnTo>
                <a:cubicBezTo>
                  <a:pt x="13293" y="32399"/>
                  <a:pt x="13220" y="32453"/>
                  <a:pt x="13238" y="32507"/>
                </a:cubicBezTo>
                <a:cubicBezTo>
                  <a:pt x="13238" y="32507"/>
                  <a:pt x="13238" y="32525"/>
                  <a:pt x="13238" y="32525"/>
                </a:cubicBezTo>
                <a:cubicBezTo>
                  <a:pt x="13238" y="32544"/>
                  <a:pt x="13220" y="32580"/>
                  <a:pt x="13202" y="32580"/>
                </a:cubicBezTo>
                <a:cubicBezTo>
                  <a:pt x="13166" y="32580"/>
                  <a:pt x="13148" y="32598"/>
                  <a:pt x="13130" y="32616"/>
                </a:cubicBezTo>
                <a:cubicBezTo>
                  <a:pt x="13093" y="32652"/>
                  <a:pt x="13093" y="32670"/>
                  <a:pt x="13093" y="32707"/>
                </a:cubicBezTo>
                <a:cubicBezTo>
                  <a:pt x="13093" y="32761"/>
                  <a:pt x="13112" y="32815"/>
                  <a:pt x="13148" y="32851"/>
                </a:cubicBezTo>
                <a:cubicBezTo>
                  <a:pt x="13166" y="32851"/>
                  <a:pt x="13166" y="32870"/>
                  <a:pt x="13166" y="32888"/>
                </a:cubicBezTo>
                <a:cubicBezTo>
                  <a:pt x="13166" y="32906"/>
                  <a:pt x="13148" y="32924"/>
                  <a:pt x="13148" y="32942"/>
                </a:cubicBezTo>
                <a:cubicBezTo>
                  <a:pt x="13130" y="32960"/>
                  <a:pt x="13112" y="32978"/>
                  <a:pt x="13093" y="33014"/>
                </a:cubicBezTo>
                <a:cubicBezTo>
                  <a:pt x="13093" y="32996"/>
                  <a:pt x="13093" y="32978"/>
                  <a:pt x="13075" y="32960"/>
                </a:cubicBezTo>
                <a:lnTo>
                  <a:pt x="12876" y="32779"/>
                </a:lnTo>
                <a:lnTo>
                  <a:pt x="12768" y="32707"/>
                </a:lnTo>
                <a:cubicBezTo>
                  <a:pt x="12749" y="32688"/>
                  <a:pt x="12749" y="32670"/>
                  <a:pt x="12731" y="32670"/>
                </a:cubicBezTo>
                <a:lnTo>
                  <a:pt x="12731" y="32652"/>
                </a:lnTo>
                <a:cubicBezTo>
                  <a:pt x="12731" y="32616"/>
                  <a:pt x="12713" y="32580"/>
                  <a:pt x="12677" y="32580"/>
                </a:cubicBezTo>
                <a:cubicBezTo>
                  <a:pt x="12568" y="32562"/>
                  <a:pt x="12478" y="32598"/>
                  <a:pt x="12387" y="32670"/>
                </a:cubicBezTo>
                <a:cubicBezTo>
                  <a:pt x="12351" y="32688"/>
                  <a:pt x="12333" y="32743"/>
                  <a:pt x="12333" y="32797"/>
                </a:cubicBezTo>
                <a:cubicBezTo>
                  <a:pt x="12260" y="32779"/>
                  <a:pt x="12188" y="32797"/>
                  <a:pt x="12134" y="32815"/>
                </a:cubicBezTo>
                <a:cubicBezTo>
                  <a:pt x="12061" y="32815"/>
                  <a:pt x="11989" y="32870"/>
                  <a:pt x="11953" y="32942"/>
                </a:cubicBezTo>
                <a:cubicBezTo>
                  <a:pt x="11934" y="32978"/>
                  <a:pt x="11934" y="33033"/>
                  <a:pt x="11916" y="33069"/>
                </a:cubicBezTo>
                <a:cubicBezTo>
                  <a:pt x="11880" y="33123"/>
                  <a:pt x="11790" y="33159"/>
                  <a:pt x="11753" y="33214"/>
                </a:cubicBezTo>
                <a:cubicBezTo>
                  <a:pt x="11717" y="33232"/>
                  <a:pt x="11699" y="33286"/>
                  <a:pt x="11699" y="33322"/>
                </a:cubicBezTo>
                <a:cubicBezTo>
                  <a:pt x="11699" y="33359"/>
                  <a:pt x="11699" y="33377"/>
                  <a:pt x="11717" y="33395"/>
                </a:cubicBezTo>
                <a:cubicBezTo>
                  <a:pt x="11717" y="33431"/>
                  <a:pt x="11753" y="33449"/>
                  <a:pt x="11753" y="33467"/>
                </a:cubicBezTo>
                <a:cubicBezTo>
                  <a:pt x="11771" y="33485"/>
                  <a:pt x="11735" y="33558"/>
                  <a:pt x="11699" y="33558"/>
                </a:cubicBezTo>
                <a:cubicBezTo>
                  <a:pt x="11627" y="33576"/>
                  <a:pt x="11572" y="33576"/>
                  <a:pt x="11500" y="33558"/>
                </a:cubicBezTo>
                <a:cubicBezTo>
                  <a:pt x="11464" y="33558"/>
                  <a:pt x="11446" y="33576"/>
                  <a:pt x="11427" y="33612"/>
                </a:cubicBezTo>
                <a:cubicBezTo>
                  <a:pt x="11391" y="33721"/>
                  <a:pt x="11409" y="33847"/>
                  <a:pt x="11446" y="33956"/>
                </a:cubicBezTo>
                <a:cubicBezTo>
                  <a:pt x="11427" y="33992"/>
                  <a:pt x="11391" y="34029"/>
                  <a:pt x="11391" y="34083"/>
                </a:cubicBezTo>
                <a:cubicBezTo>
                  <a:pt x="11337" y="34065"/>
                  <a:pt x="11301" y="34010"/>
                  <a:pt x="11283" y="33974"/>
                </a:cubicBezTo>
                <a:cubicBezTo>
                  <a:pt x="11246" y="33902"/>
                  <a:pt x="11210" y="33847"/>
                  <a:pt x="11156" y="33793"/>
                </a:cubicBezTo>
                <a:cubicBezTo>
                  <a:pt x="11120" y="33775"/>
                  <a:pt x="11083" y="33775"/>
                  <a:pt x="11047" y="33775"/>
                </a:cubicBezTo>
                <a:cubicBezTo>
                  <a:pt x="11011" y="33775"/>
                  <a:pt x="11011" y="33739"/>
                  <a:pt x="11011" y="33703"/>
                </a:cubicBezTo>
                <a:cubicBezTo>
                  <a:pt x="11029" y="33612"/>
                  <a:pt x="11065" y="33522"/>
                  <a:pt x="11120" y="33449"/>
                </a:cubicBezTo>
                <a:cubicBezTo>
                  <a:pt x="11138" y="33413"/>
                  <a:pt x="11120" y="33377"/>
                  <a:pt x="11083" y="33359"/>
                </a:cubicBezTo>
                <a:cubicBezTo>
                  <a:pt x="11029" y="33340"/>
                  <a:pt x="10993" y="33322"/>
                  <a:pt x="10957" y="33286"/>
                </a:cubicBezTo>
                <a:cubicBezTo>
                  <a:pt x="10957" y="33268"/>
                  <a:pt x="10957" y="33250"/>
                  <a:pt x="10957" y="33232"/>
                </a:cubicBezTo>
                <a:cubicBezTo>
                  <a:pt x="10975" y="33214"/>
                  <a:pt x="10993" y="33177"/>
                  <a:pt x="10993" y="33141"/>
                </a:cubicBezTo>
                <a:cubicBezTo>
                  <a:pt x="10993" y="33105"/>
                  <a:pt x="10993" y="33069"/>
                  <a:pt x="10975" y="33033"/>
                </a:cubicBezTo>
                <a:cubicBezTo>
                  <a:pt x="10957" y="33014"/>
                  <a:pt x="10938" y="32996"/>
                  <a:pt x="10938" y="32978"/>
                </a:cubicBezTo>
                <a:lnTo>
                  <a:pt x="10938" y="32779"/>
                </a:lnTo>
                <a:cubicBezTo>
                  <a:pt x="10938" y="32761"/>
                  <a:pt x="10920" y="32725"/>
                  <a:pt x="10902" y="32707"/>
                </a:cubicBezTo>
                <a:cubicBezTo>
                  <a:pt x="10866" y="32670"/>
                  <a:pt x="10848" y="32652"/>
                  <a:pt x="10812" y="32634"/>
                </a:cubicBezTo>
                <a:cubicBezTo>
                  <a:pt x="10794" y="32634"/>
                  <a:pt x="10775" y="32598"/>
                  <a:pt x="10757" y="32580"/>
                </a:cubicBezTo>
                <a:cubicBezTo>
                  <a:pt x="10739" y="32544"/>
                  <a:pt x="10721" y="32525"/>
                  <a:pt x="10703" y="32507"/>
                </a:cubicBezTo>
                <a:cubicBezTo>
                  <a:pt x="10612" y="32435"/>
                  <a:pt x="10486" y="32417"/>
                  <a:pt x="10377" y="32471"/>
                </a:cubicBezTo>
                <a:cubicBezTo>
                  <a:pt x="10250" y="32525"/>
                  <a:pt x="10232" y="32670"/>
                  <a:pt x="10214" y="32797"/>
                </a:cubicBezTo>
                <a:cubicBezTo>
                  <a:pt x="10214" y="32870"/>
                  <a:pt x="10196" y="32924"/>
                  <a:pt x="10160" y="32978"/>
                </a:cubicBezTo>
                <a:cubicBezTo>
                  <a:pt x="10160" y="32996"/>
                  <a:pt x="10142" y="32996"/>
                  <a:pt x="10124" y="33014"/>
                </a:cubicBezTo>
                <a:cubicBezTo>
                  <a:pt x="10105" y="33014"/>
                  <a:pt x="10051" y="33014"/>
                  <a:pt x="10033" y="33014"/>
                </a:cubicBezTo>
                <a:cubicBezTo>
                  <a:pt x="9961" y="33014"/>
                  <a:pt x="9906" y="33033"/>
                  <a:pt x="9870" y="33105"/>
                </a:cubicBezTo>
                <a:cubicBezTo>
                  <a:pt x="9852" y="33141"/>
                  <a:pt x="9834" y="33177"/>
                  <a:pt x="9816" y="33232"/>
                </a:cubicBezTo>
                <a:lnTo>
                  <a:pt x="9816" y="33232"/>
                </a:lnTo>
                <a:lnTo>
                  <a:pt x="9798" y="33232"/>
                </a:lnTo>
                <a:cubicBezTo>
                  <a:pt x="9743" y="33214"/>
                  <a:pt x="9707" y="33232"/>
                  <a:pt x="9671" y="33250"/>
                </a:cubicBezTo>
                <a:cubicBezTo>
                  <a:pt x="9616" y="33304"/>
                  <a:pt x="9616" y="33359"/>
                  <a:pt x="9635" y="33431"/>
                </a:cubicBezTo>
                <a:cubicBezTo>
                  <a:pt x="9653" y="33485"/>
                  <a:pt x="9689" y="33540"/>
                  <a:pt x="9707" y="33594"/>
                </a:cubicBezTo>
                <a:cubicBezTo>
                  <a:pt x="9707" y="33612"/>
                  <a:pt x="9707" y="33612"/>
                  <a:pt x="9707" y="33630"/>
                </a:cubicBezTo>
                <a:lnTo>
                  <a:pt x="9707" y="33630"/>
                </a:lnTo>
                <a:lnTo>
                  <a:pt x="9707" y="33630"/>
                </a:lnTo>
                <a:cubicBezTo>
                  <a:pt x="9671" y="33630"/>
                  <a:pt x="9635" y="33630"/>
                  <a:pt x="9598" y="33648"/>
                </a:cubicBezTo>
                <a:cubicBezTo>
                  <a:pt x="9544" y="33703"/>
                  <a:pt x="9508" y="33775"/>
                  <a:pt x="9526" y="33866"/>
                </a:cubicBezTo>
                <a:cubicBezTo>
                  <a:pt x="9526" y="33884"/>
                  <a:pt x="9526" y="33938"/>
                  <a:pt x="9508" y="33956"/>
                </a:cubicBezTo>
                <a:lnTo>
                  <a:pt x="9508" y="33956"/>
                </a:lnTo>
                <a:cubicBezTo>
                  <a:pt x="9490" y="33938"/>
                  <a:pt x="9472" y="33938"/>
                  <a:pt x="9472" y="33956"/>
                </a:cubicBezTo>
                <a:lnTo>
                  <a:pt x="9472" y="33956"/>
                </a:lnTo>
                <a:cubicBezTo>
                  <a:pt x="9453" y="33938"/>
                  <a:pt x="9417" y="33956"/>
                  <a:pt x="9417" y="33974"/>
                </a:cubicBezTo>
                <a:cubicBezTo>
                  <a:pt x="9381" y="33974"/>
                  <a:pt x="9345" y="33956"/>
                  <a:pt x="9327" y="33920"/>
                </a:cubicBezTo>
                <a:cubicBezTo>
                  <a:pt x="9309" y="33902"/>
                  <a:pt x="9290" y="33884"/>
                  <a:pt x="9309" y="33847"/>
                </a:cubicBezTo>
                <a:cubicBezTo>
                  <a:pt x="9309" y="33811"/>
                  <a:pt x="9290" y="33757"/>
                  <a:pt x="9272" y="33739"/>
                </a:cubicBezTo>
                <a:cubicBezTo>
                  <a:pt x="9218" y="33703"/>
                  <a:pt x="9164" y="33684"/>
                  <a:pt x="9109" y="33666"/>
                </a:cubicBezTo>
                <a:cubicBezTo>
                  <a:pt x="9073" y="33666"/>
                  <a:pt x="9019" y="33648"/>
                  <a:pt x="8965" y="33630"/>
                </a:cubicBezTo>
                <a:cubicBezTo>
                  <a:pt x="8892" y="33612"/>
                  <a:pt x="8820" y="33612"/>
                  <a:pt x="8747" y="33648"/>
                </a:cubicBezTo>
                <a:cubicBezTo>
                  <a:pt x="8675" y="33703"/>
                  <a:pt x="8657" y="33793"/>
                  <a:pt x="8693" y="33884"/>
                </a:cubicBezTo>
                <a:cubicBezTo>
                  <a:pt x="8711" y="33920"/>
                  <a:pt x="8711" y="33956"/>
                  <a:pt x="8729" y="33992"/>
                </a:cubicBezTo>
                <a:cubicBezTo>
                  <a:pt x="8729" y="34010"/>
                  <a:pt x="8693" y="34029"/>
                  <a:pt x="8675" y="34047"/>
                </a:cubicBezTo>
                <a:cubicBezTo>
                  <a:pt x="8602" y="34083"/>
                  <a:pt x="8512" y="34137"/>
                  <a:pt x="8494" y="34228"/>
                </a:cubicBezTo>
                <a:cubicBezTo>
                  <a:pt x="8476" y="34336"/>
                  <a:pt x="8512" y="34427"/>
                  <a:pt x="8602" y="34499"/>
                </a:cubicBezTo>
                <a:cubicBezTo>
                  <a:pt x="8675" y="34554"/>
                  <a:pt x="8765" y="34590"/>
                  <a:pt x="8802" y="34681"/>
                </a:cubicBezTo>
                <a:cubicBezTo>
                  <a:pt x="8802" y="34717"/>
                  <a:pt x="8802" y="34771"/>
                  <a:pt x="8802" y="34807"/>
                </a:cubicBezTo>
                <a:cubicBezTo>
                  <a:pt x="8802" y="34825"/>
                  <a:pt x="8802" y="34844"/>
                  <a:pt x="8783" y="34862"/>
                </a:cubicBezTo>
                <a:cubicBezTo>
                  <a:pt x="8783" y="34880"/>
                  <a:pt x="8783" y="34880"/>
                  <a:pt x="8783" y="34898"/>
                </a:cubicBezTo>
                <a:cubicBezTo>
                  <a:pt x="8765" y="34880"/>
                  <a:pt x="8765" y="34880"/>
                  <a:pt x="8747" y="34880"/>
                </a:cubicBezTo>
                <a:cubicBezTo>
                  <a:pt x="8711" y="34862"/>
                  <a:pt x="8693" y="34862"/>
                  <a:pt x="8657" y="34880"/>
                </a:cubicBezTo>
                <a:cubicBezTo>
                  <a:pt x="8602" y="34880"/>
                  <a:pt x="8566" y="34934"/>
                  <a:pt x="8548" y="34988"/>
                </a:cubicBezTo>
                <a:cubicBezTo>
                  <a:pt x="8548" y="35043"/>
                  <a:pt x="8566" y="35097"/>
                  <a:pt x="8602" y="35151"/>
                </a:cubicBezTo>
                <a:cubicBezTo>
                  <a:pt x="8639" y="35188"/>
                  <a:pt x="8693" y="35224"/>
                  <a:pt x="8729" y="35260"/>
                </a:cubicBezTo>
                <a:cubicBezTo>
                  <a:pt x="8765" y="35278"/>
                  <a:pt x="8783" y="35314"/>
                  <a:pt x="8765" y="35351"/>
                </a:cubicBezTo>
                <a:cubicBezTo>
                  <a:pt x="8747" y="35369"/>
                  <a:pt x="8711" y="35387"/>
                  <a:pt x="8693" y="35387"/>
                </a:cubicBezTo>
                <a:cubicBezTo>
                  <a:pt x="8657" y="35369"/>
                  <a:pt x="8620" y="35369"/>
                  <a:pt x="8584" y="35387"/>
                </a:cubicBezTo>
                <a:cubicBezTo>
                  <a:pt x="8548" y="35405"/>
                  <a:pt x="8530" y="35423"/>
                  <a:pt x="8512" y="35459"/>
                </a:cubicBezTo>
                <a:cubicBezTo>
                  <a:pt x="8494" y="35514"/>
                  <a:pt x="8457" y="35568"/>
                  <a:pt x="8457" y="35622"/>
                </a:cubicBezTo>
                <a:cubicBezTo>
                  <a:pt x="8439" y="35677"/>
                  <a:pt x="8421" y="35749"/>
                  <a:pt x="8421" y="35803"/>
                </a:cubicBezTo>
                <a:cubicBezTo>
                  <a:pt x="8439" y="35840"/>
                  <a:pt x="8439" y="35876"/>
                  <a:pt x="8439" y="35894"/>
                </a:cubicBezTo>
                <a:cubicBezTo>
                  <a:pt x="8367" y="35948"/>
                  <a:pt x="8313" y="36021"/>
                  <a:pt x="8313" y="36111"/>
                </a:cubicBezTo>
                <a:cubicBezTo>
                  <a:pt x="8313" y="36202"/>
                  <a:pt x="8331" y="36292"/>
                  <a:pt x="8403" y="36365"/>
                </a:cubicBezTo>
                <a:lnTo>
                  <a:pt x="8258" y="36401"/>
                </a:lnTo>
                <a:lnTo>
                  <a:pt x="8131" y="36419"/>
                </a:lnTo>
                <a:lnTo>
                  <a:pt x="8077" y="36437"/>
                </a:lnTo>
                <a:lnTo>
                  <a:pt x="8059" y="36437"/>
                </a:lnTo>
                <a:cubicBezTo>
                  <a:pt x="7950" y="36419"/>
                  <a:pt x="7860" y="36528"/>
                  <a:pt x="7769" y="36582"/>
                </a:cubicBezTo>
                <a:lnTo>
                  <a:pt x="7751" y="36582"/>
                </a:lnTo>
                <a:lnTo>
                  <a:pt x="7751" y="36582"/>
                </a:lnTo>
                <a:lnTo>
                  <a:pt x="7733" y="36582"/>
                </a:lnTo>
                <a:lnTo>
                  <a:pt x="7697" y="36582"/>
                </a:lnTo>
                <a:lnTo>
                  <a:pt x="7697" y="36582"/>
                </a:lnTo>
                <a:cubicBezTo>
                  <a:pt x="7679" y="36582"/>
                  <a:pt x="7661" y="36564"/>
                  <a:pt x="7661" y="36546"/>
                </a:cubicBezTo>
                <a:cubicBezTo>
                  <a:pt x="7606" y="36473"/>
                  <a:pt x="7624" y="36383"/>
                  <a:pt x="7624" y="36292"/>
                </a:cubicBezTo>
                <a:cubicBezTo>
                  <a:pt x="7606" y="36274"/>
                  <a:pt x="7606" y="36238"/>
                  <a:pt x="7588" y="36220"/>
                </a:cubicBezTo>
                <a:cubicBezTo>
                  <a:pt x="7588" y="36202"/>
                  <a:pt x="7570" y="36165"/>
                  <a:pt x="7552" y="36147"/>
                </a:cubicBezTo>
                <a:cubicBezTo>
                  <a:pt x="7534" y="36111"/>
                  <a:pt x="7588" y="36057"/>
                  <a:pt x="7606" y="36021"/>
                </a:cubicBezTo>
                <a:cubicBezTo>
                  <a:pt x="7624" y="35984"/>
                  <a:pt x="7606" y="35930"/>
                  <a:pt x="7552" y="35930"/>
                </a:cubicBezTo>
                <a:lnTo>
                  <a:pt x="7516" y="35930"/>
                </a:lnTo>
                <a:lnTo>
                  <a:pt x="7498" y="35912"/>
                </a:lnTo>
                <a:cubicBezTo>
                  <a:pt x="7461" y="35894"/>
                  <a:pt x="7443" y="35894"/>
                  <a:pt x="7425" y="35876"/>
                </a:cubicBezTo>
                <a:cubicBezTo>
                  <a:pt x="7371" y="35821"/>
                  <a:pt x="7335" y="35767"/>
                  <a:pt x="7298" y="35713"/>
                </a:cubicBezTo>
                <a:cubicBezTo>
                  <a:pt x="7226" y="35658"/>
                  <a:pt x="7172" y="35622"/>
                  <a:pt x="7099" y="35604"/>
                </a:cubicBezTo>
                <a:cubicBezTo>
                  <a:pt x="7063" y="35604"/>
                  <a:pt x="7045" y="35586"/>
                  <a:pt x="7027" y="35550"/>
                </a:cubicBezTo>
                <a:cubicBezTo>
                  <a:pt x="7009" y="35514"/>
                  <a:pt x="7009" y="35477"/>
                  <a:pt x="7027" y="35441"/>
                </a:cubicBezTo>
                <a:cubicBezTo>
                  <a:pt x="7045" y="35351"/>
                  <a:pt x="7009" y="35278"/>
                  <a:pt x="6954" y="35206"/>
                </a:cubicBezTo>
                <a:lnTo>
                  <a:pt x="6882" y="35151"/>
                </a:lnTo>
                <a:lnTo>
                  <a:pt x="6846" y="35115"/>
                </a:lnTo>
                <a:lnTo>
                  <a:pt x="6846" y="35115"/>
                </a:lnTo>
                <a:lnTo>
                  <a:pt x="6846" y="35115"/>
                </a:lnTo>
                <a:lnTo>
                  <a:pt x="6846" y="35115"/>
                </a:lnTo>
                <a:lnTo>
                  <a:pt x="6846" y="35115"/>
                </a:lnTo>
                <a:lnTo>
                  <a:pt x="6846" y="35097"/>
                </a:lnTo>
                <a:lnTo>
                  <a:pt x="6846" y="35079"/>
                </a:lnTo>
                <a:cubicBezTo>
                  <a:pt x="6846" y="35061"/>
                  <a:pt x="6864" y="35043"/>
                  <a:pt x="6882" y="35025"/>
                </a:cubicBezTo>
                <a:cubicBezTo>
                  <a:pt x="6954" y="34898"/>
                  <a:pt x="6918" y="34735"/>
                  <a:pt x="6791" y="34662"/>
                </a:cubicBezTo>
                <a:cubicBezTo>
                  <a:pt x="6646" y="34572"/>
                  <a:pt x="6429" y="34626"/>
                  <a:pt x="6357" y="34789"/>
                </a:cubicBezTo>
                <a:cubicBezTo>
                  <a:pt x="6321" y="34862"/>
                  <a:pt x="6302" y="34952"/>
                  <a:pt x="6321" y="35043"/>
                </a:cubicBezTo>
                <a:cubicBezTo>
                  <a:pt x="6339" y="35115"/>
                  <a:pt x="6375" y="35224"/>
                  <a:pt x="6339" y="35278"/>
                </a:cubicBezTo>
                <a:cubicBezTo>
                  <a:pt x="6321" y="35314"/>
                  <a:pt x="6284" y="35314"/>
                  <a:pt x="6248" y="35332"/>
                </a:cubicBezTo>
                <a:cubicBezTo>
                  <a:pt x="6212" y="35351"/>
                  <a:pt x="6176" y="35405"/>
                  <a:pt x="6176" y="35441"/>
                </a:cubicBezTo>
                <a:cubicBezTo>
                  <a:pt x="6158" y="35532"/>
                  <a:pt x="6158" y="35622"/>
                  <a:pt x="6176" y="35731"/>
                </a:cubicBezTo>
                <a:cubicBezTo>
                  <a:pt x="6194" y="35785"/>
                  <a:pt x="6176" y="35858"/>
                  <a:pt x="6121" y="35912"/>
                </a:cubicBezTo>
                <a:cubicBezTo>
                  <a:pt x="6067" y="35948"/>
                  <a:pt x="6013" y="35966"/>
                  <a:pt x="5958" y="36021"/>
                </a:cubicBezTo>
                <a:cubicBezTo>
                  <a:pt x="5904" y="36039"/>
                  <a:pt x="5868" y="36093"/>
                  <a:pt x="5832" y="36165"/>
                </a:cubicBezTo>
                <a:cubicBezTo>
                  <a:pt x="5813" y="36256"/>
                  <a:pt x="5832" y="36347"/>
                  <a:pt x="5886" y="36419"/>
                </a:cubicBezTo>
                <a:cubicBezTo>
                  <a:pt x="5922" y="36455"/>
                  <a:pt x="5940" y="36491"/>
                  <a:pt x="5958" y="36528"/>
                </a:cubicBezTo>
                <a:cubicBezTo>
                  <a:pt x="5976" y="36564"/>
                  <a:pt x="5958" y="36600"/>
                  <a:pt x="5940" y="36636"/>
                </a:cubicBezTo>
                <a:cubicBezTo>
                  <a:pt x="5904" y="36654"/>
                  <a:pt x="5886" y="36691"/>
                  <a:pt x="5868" y="36727"/>
                </a:cubicBezTo>
                <a:cubicBezTo>
                  <a:pt x="5832" y="36709"/>
                  <a:pt x="5777" y="36709"/>
                  <a:pt x="5723" y="36745"/>
                </a:cubicBezTo>
                <a:cubicBezTo>
                  <a:pt x="5632" y="36799"/>
                  <a:pt x="5650" y="36890"/>
                  <a:pt x="5687" y="36980"/>
                </a:cubicBezTo>
                <a:cubicBezTo>
                  <a:pt x="5687" y="36999"/>
                  <a:pt x="5705" y="37017"/>
                  <a:pt x="5705" y="37035"/>
                </a:cubicBezTo>
                <a:cubicBezTo>
                  <a:pt x="5705" y="37053"/>
                  <a:pt x="5705" y="37053"/>
                  <a:pt x="5705" y="37053"/>
                </a:cubicBezTo>
                <a:cubicBezTo>
                  <a:pt x="5687" y="37071"/>
                  <a:pt x="5669" y="37089"/>
                  <a:pt x="5650" y="37107"/>
                </a:cubicBezTo>
                <a:cubicBezTo>
                  <a:pt x="5632" y="37125"/>
                  <a:pt x="5632" y="37162"/>
                  <a:pt x="5632" y="37198"/>
                </a:cubicBezTo>
                <a:cubicBezTo>
                  <a:pt x="5632" y="37252"/>
                  <a:pt x="5687" y="37288"/>
                  <a:pt x="5723" y="37306"/>
                </a:cubicBezTo>
                <a:cubicBezTo>
                  <a:pt x="5759" y="37325"/>
                  <a:pt x="5832" y="37325"/>
                  <a:pt x="5850" y="37361"/>
                </a:cubicBezTo>
                <a:cubicBezTo>
                  <a:pt x="5850" y="37397"/>
                  <a:pt x="5832" y="37433"/>
                  <a:pt x="5795" y="37451"/>
                </a:cubicBezTo>
                <a:cubicBezTo>
                  <a:pt x="5741" y="37469"/>
                  <a:pt x="5687" y="37487"/>
                  <a:pt x="5632" y="37487"/>
                </a:cubicBezTo>
                <a:cubicBezTo>
                  <a:pt x="5614" y="37487"/>
                  <a:pt x="5596" y="37487"/>
                  <a:pt x="5578" y="37506"/>
                </a:cubicBezTo>
                <a:cubicBezTo>
                  <a:pt x="5560" y="37596"/>
                  <a:pt x="5578" y="37705"/>
                  <a:pt x="5650" y="37759"/>
                </a:cubicBezTo>
                <a:cubicBezTo>
                  <a:pt x="5687" y="37795"/>
                  <a:pt x="5705" y="37832"/>
                  <a:pt x="5741" y="37868"/>
                </a:cubicBezTo>
                <a:cubicBezTo>
                  <a:pt x="5759" y="37904"/>
                  <a:pt x="5741" y="37940"/>
                  <a:pt x="5705" y="37958"/>
                </a:cubicBezTo>
                <a:cubicBezTo>
                  <a:pt x="5669" y="37995"/>
                  <a:pt x="5650" y="38049"/>
                  <a:pt x="5650" y="38085"/>
                </a:cubicBezTo>
                <a:cubicBezTo>
                  <a:pt x="5650" y="38121"/>
                  <a:pt x="5687" y="38176"/>
                  <a:pt x="5650" y="38212"/>
                </a:cubicBezTo>
                <a:cubicBezTo>
                  <a:pt x="5614" y="38284"/>
                  <a:pt x="5487" y="38266"/>
                  <a:pt x="5415" y="38248"/>
                </a:cubicBezTo>
                <a:cubicBezTo>
                  <a:pt x="5379" y="38230"/>
                  <a:pt x="5343" y="38266"/>
                  <a:pt x="5343" y="38302"/>
                </a:cubicBezTo>
                <a:cubicBezTo>
                  <a:pt x="5324" y="38502"/>
                  <a:pt x="5506" y="38646"/>
                  <a:pt x="5596" y="38809"/>
                </a:cubicBezTo>
                <a:cubicBezTo>
                  <a:pt x="5614" y="38846"/>
                  <a:pt x="5632" y="38900"/>
                  <a:pt x="5650" y="38936"/>
                </a:cubicBezTo>
                <a:cubicBezTo>
                  <a:pt x="5614" y="38936"/>
                  <a:pt x="5596" y="38936"/>
                  <a:pt x="5578" y="38918"/>
                </a:cubicBezTo>
                <a:cubicBezTo>
                  <a:pt x="5542" y="38882"/>
                  <a:pt x="5506" y="38864"/>
                  <a:pt x="5469" y="38828"/>
                </a:cubicBezTo>
                <a:cubicBezTo>
                  <a:pt x="5415" y="38809"/>
                  <a:pt x="5361" y="38828"/>
                  <a:pt x="5306" y="38864"/>
                </a:cubicBezTo>
                <a:cubicBezTo>
                  <a:pt x="5252" y="38809"/>
                  <a:pt x="5162" y="38791"/>
                  <a:pt x="5107" y="38846"/>
                </a:cubicBezTo>
                <a:cubicBezTo>
                  <a:pt x="5035" y="38882"/>
                  <a:pt x="4999" y="38991"/>
                  <a:pt x="5035" y="39063"/>
                </a:cubicBezTo>
                <a:cubicBezTo>
                  <a:pt x="4944" y="39099"/>
                  <a:pt x="4854" y="39099"/>
                  <a:pt x="4763" y="39063"/>
                </a:cubicBezTo>
                <a:cubicBezTo>
                  <a:pt x="4745" y="39063"/>
                  <a:pt x="4709" y="39063"/>
                  <a:pt x="4709" y="39081"/>
                </a:cubicBezTo>
                <a:cubicBezTo>
                  <a:pt x="4654" y="39172"/>
                  <a:pt x="4654" y="39244"/>
                  <a:pt x="4654" y="39335"/>
                </a:cubicBezTo>
                <a:cubicBezTo>
                  <a:pt x="4636" y="39353"/>
                  <a:pt x="4600" y="39353"/>
                  <a:pt x="4582" y="39335"/>
                </a:cubicBezTo>
                <a:cubicBezTo>
                  <a:pt x="4564" y="39298"/>
                  <a:pt x="4528" y="39317"/>
                  <a:pt x="4510" y="39335"/>
                </a:cubicBezTo>
                <a:cubicBezTo>
                  <a:pt x="4455" y="39407"/>
                  <a:pt x="4365" y="39443"/>
                  <a:pt x="4347" y="39534"/>
                </a:cubicBezTo>
                <a:cubicBezTo>
                  <a:pt x="4328" y="39588"/>
                  <a:pt x="4328" y="39624"/>
                  <a:pt x="4347" y="39661"/>
                </a:cubicBezTo>
                <a:cubicBezTo>
                  <a:pt x="4310" y="39643"/>
                  <a:pt x="4274" y="39624"/>
                  <a:pt x="4256" y="39624"/>
                </a:cubicBezTo>
                <a:cubicBezTo>
                  <a:pt x="4184" y="39606"/>
                  <a:pt x="4129" y="39643"/>
                  <a:pt x="4093" y="39697"/>
                </a:cubicBezTo>
                <a:cubicBezTo>
                  <a:pt x="4021" y="39806"/>
                  <a:pt x="4039" y="39950"/>
                  <a:pt x="4147" y="40041"/>
                </a:cubicBezTo>
                <a:cubicBezTo>
                  <a:pt x="4111" y="40077"/>
                  <a:pt x="4075" y="40113"/>
                  <a:pt x="4021" y="40150"/>
                </a:cubicBezTo>
                <a:lnTo>
                  <a:pt x="3948" y="40222"/>
                </a:lnTo>
                <a:lnTo>
                  <a:pt x="3894" y="40258"/>
                </a:lnTo>
                <a:cubicBezTo>
                  <a:pt x="3894" y="40222"/>
                  <a:pt x="3858" y="40204"/>
                  <a:pt x="3821" y="40222"/>
                </a:cubicBezTo>
                <a:cubicBezTo>
                  <a:pt x="3785" y="40258"/>
                  <a:pt x="3785" y="40294"/>
                  <a:pt x="3803" y="40331"/>
                </a:cubicBezTo>
                <a:cubicBezTo>
                  <a:pt x="3803" y="40367"/>
                  <a:pt x="3803" y="40403"/>
                  <a:pt x="3785" y="40439"/>
                </a:cubicBezTo>
                <a:lnTo>
                  <a:pt x="3767" y="40439"/>
                </a:lnTo>
                <a:cubicBezTo>
                  <a:pt x="3749" y="40421"/>
                  <a:pt x="3713" y="40421"/>
                  <a:pt x="3695" y="40439"/>
                </a:cubicBezTo>
                <a:cubicBezTo>
                  <a:pt x="3677" y="40457"/>
                  <a:pt x="3677" y="40476"/>
                  <a:pt x="3695" y="40494"/>
                </a:cubicBezTo>
                <a:cubicBezTo>
                  <a:pt x="3713" y="40494"/>
                  <a:pt x="3713" y="40512"/>
                  <a:pt x="3713" y="40512"/>
                </a:cubicBezTo>
                <a:cubicBezTo>
                  <a:pt x="3749" y="40584"/>
                  <a:pt x="3677" y="40657"/>
                  <a:pt x="3604" y="40620"/>
                </a:cubicBezTo>
                <a:cubicBezTo>
                  <a:pt x="3495" y="40584"/>
                  <a:pt x="3532" y="40439"/>
                  <a:pt x="3622" y="40421"/>
                </a:cubicBezTo>
                <a:cubicBezTo>
                  <a:pt x="3658" y="40421"/>
                  <a:pt x="3677" y="40367"/>
                  <a:pt x="3658" y="40331"/>
                </a:cubicBezTo>
                <a:lnTo>
                  <a:pt x="3532" y="40204"/>
                </a:lnTo>
                <a:cubicBezTo>
                  <a:pt x="3568" y="40186"/>
                  <a:pt x="3586" y="40131"/>
                  <a:pt x="3586" y="40095"/>
                </a:cubicBezTo>
                <a:cubicBezTo>
                  <a:pt x="3586" y="40059"/>
                  <a:pt x="3568" y="40041"/>
                  <a:pt x="3550" y="40041"/>
                </a:cubicBezTo>
                <a:cubicBezTo>
                  <a:pt x="3495" y="40041"/>
                  <a:pt x="3441" y="40041"/>
                  <a:pt x="3387" y="40059"/>
                </a:cubicBezTo>
                <a:cubicBezTo>
                  <a:pt x="3441" y="39878"/>
                  <a:pt x="3459" y="39697"/>
                  <a:pt x="3441" y="39516"/>
                </a:cubicBezTo>
                <a:cubicBezTo>
                  <a:pt x="3441" y="39498"/>
                  <a:pt x="3423" y="39480"/>
                  <a:pt x="3405" y="39480"/>
                </a:cubicBezTo>
                <a:lnTo>
                  <a:pt x="3405" y="39480"/>
                </a:lnTo>
                <a:cubicBezTo>
                  <a:pt x="3387" y="39389"/>
                  <a:pt x="3278" y="39335"/>
                  <a:pt x="3206" y="39317"/>
                </a:cubicBezTo>
                <a:cubicBezTo>
                  <a:pt x="3115" y="39280"/>
                  <a:pt x="3006" y="39298"/>
                  <a:pt x="2916" y="39353"/>
                </a:cubicBezTo>
                <a:cubicBezTo>
                  <a:pt x="2880" y="39389"/>
                  <a:pt x="2862" y="39443"/>
                  <a:pt x="2843" y="39498"/>
                </a:cubicBezTo>
                <a:cubicBezTo>
                  <a:pt x="2807" y="39498"/>
                  <a:pt x="2789" y="39516"/>
                  <a:pt x="2753" y="39552"/>
                </a:cubicBezTo>
                <a:cubicBezTo>
                  <a:pt x="2699" y="39606"/>
                  <a:pt x="2681" y="39697"/>
                  <a:pt x="2717" y="39769"/>
                </a:cubicBezTo>
                <a:cubicBezTo>
                  <a:pt x="2735" y="39842"/>
                  <a:pt x="2771" y="39932"/>
                  <a:pt x="2717" y="40005"/>
                </a:cubicBezTo>
                <a:cubicBezTo>
                  <a:pt x="2662" y="40077"/>
                  <a:pt x="2572" y="40059"/>
                  <a:pt x="2518" y="40113"/>
                </a:cubicBezTo>
                <a:cubicBezTo>
                  <a:pt x="2463" y="40186"/>
                  <a:pt x="2445" y="40276"/>
                  <a:pt x="2463" y="40367"/>
                </a:cubicBezTo>
                <a:cubicBezTo>
                  <a:pt x="2463" y="40457"/>
                  <a:pt x="2499" y="40530"/>
                  <a:pt x="2518" y="40620"/>
                </a:cubicBezTo>
                <a:cubicBezTo>
                  <a:pt x="2518" y="40675"/>
                  <a:pt x="2499" y="40747"/>
                  <a:pt x="2481" y="40802"/>
                </a:cubicBezTo>
                <a:cubicBezTo>
                  <a:pt x="2445" y="40856"/>
                  <a:pt x="2391" y="40874"/>
                  <a:pt x="2336" y="40874"/>
                </a:cubicBezTo>
                <a:cubicBezTo>
                  <a:pt x="2246" y="40874"/>
                  <a:pt x="2155" y="40928"/>
                  <a:pt x="2155" y="41037"/>
                </a:cubicBezTo>
                <a:cubicBezTo>
                  <a:pt x="2155" y="41109"/>
                  <a:pt x="2173" y="41182"/>
                  <a:pt x="2228" y="41236"/>
                </a:cubicBezTo>
                <a:lnTo>
                  <a:pt x="2282" y="41399"/>
                </a:lnTo>
                <a:cubicBezTo>
                  <a:pt x="2264" y="41381"/>
                  <a:pt x="2246" y="41363"/>
                  <a:pt x="2228" y="41345"/>
                </a:cubicBezTo>
                <a:cubicBezTo>
                  <a:pt x="2192" y="41309"/>
                  <a:pt x="2155" y="41290"/>
                  <a:pt x="2101" y="41272"/>
                </a:cubicBezTo>
                <a:cubicBezTo>
                  <a:pt x="2047" y="41272"/>
                  <a:pt x="2010" y="41309"/>
                  <a:pt x="1974" y="41363"/>
                </a:cubicBezTo>
                <a:cubicBezTo>
                  <a:pt x="1956" y="41399"/>
                  <a:pt x="1938" y="41453"/>
                  <a:pt x="1938" y="41490"/>
                </a:cubicBezTo>
                <a:lnTo>
                  <a:pt x="1847" y="41508"/>
                </a:lnTo>
                <a:lnTo>
                  <a:pt x="1793" y="41508"/>
                </a:lnTo>
                <a:lnTo>
                  <a:pt x="1811" y="41290"/>
                </a:lnTo>
                <a:lnTo>
                  <a:pt x="1811" y="41254"/>
                </a:lnTo>
                <a:cubicBezTo>
                  <a:pt x="1811" y="41182"/>
                  <a:pt x="1739" y="41182"/>
                  <a:pt x="1703" y="41200"/>
                </a:cubicBezTo>
                <a:cubicBezTo>
                  <a:pt x="1612" y="41272"/>
                  <a:pt x="1503" y="41254"/>
                  <a:pt x="1431" y="41164"/>
                </a:cubicBezTo>
                <a:cubicBezTo>
                  <a:pt x="1395" y="41127"/>
                  <a:pt x="1340" y="41127"/>
                  <a:pt x="1322" y="41182"/>
                </a:cubicBezTo>
                <a:cubicBezTo>
                  <a:pt x="1322" y="41200"/>
                  <a:pt x="1322" y="41218"/>
                  <a:pt x="1322" y="41218"/>
                </a:cubicBezTo>
                <a:cubicBezTo>
                  <a:pt x="1304" y="41309"/>
                  <a:pt x="1304" y="41381"/>
                  <a:pt x="1304" y="41472"/>
                </a:cubicBezTo>
                <a:cubicBezTo>
                  <a:pt x="1232" y="41490"/>
                  <a:pt x="1196" y="41526"/>
                  <a:pt x="1159" y="41598"/>
                </a:cubicBezTo>
                <a:cubicBezTo>
                  <a:pt x="1159" y="41653"/>
                  <a:pt x="1159" y="41707"/>
                  <a:pt x="1159" y="41761"/>
                </a:cubicBezTo>
                <a:lnTo>
                  <a:pt x="1159" y="41816"/>
                </a:lnTo>
                <a:cubicBezTo>
                  <a:pt x="1105" y="41725"/>
                  <a:pt x="996" y="41689"/>
                  <a:pt x="888" y="41689"/>
                </a:cubicBezTo>
                <a:cubicBezTo>
                  <a:pt x="761" y="41689"/>
                  <a:pt x="670" y="41816"/>
                  <a:pt x="688" y="41942"/>
                </a:cubicBezTo>
                <a:cubicBezTo>
                  <a:pt x="634" y="41979"/>
                  <a:pt x="580" y="41997"/>
                  <a:pt x="525" y="41979"/>
                </a:cubicBezTo>
                <a:cubicBezTo>
                  <a:pt x="471" y="41961"/>
                  <a:pt x="417" y="41906"/>
                  <a:pt x="362" y="41888"/>
                </a:cubicBezTo>
                <a:cubicBezTo>
                  <a:pt x="272" y="41888"/>
                  <a:pt x="200" y="41942"/>
                  <a:pt x="181" y="42015"/>
                </a:cubicBezTo>
                <a:cubicBezTo>
                  <a:pt x="163" y="42087"/>
                  <a:pt x="163" y="42160"/>
                  <a:pt x="200" y="42232"/>
                </a:cubicBezTo>
                <a:cubicBezTo>
                  <a:pt x="218" y="42305"/>
                  <a:pt x="272" y="42359"/>
                  <a:pt x="290" y="42431"/>
                </a:cubicBezTo>
                <a:cubicBezTo>
                  <a:pt x="308" y="42486"/>
                  <a:pt x="290" y="42540"/>
                  <a:pt x="272" y="42576"/>
                </a:cubicBezTo>
                <a:cubicBezTo>
                  <a:pt x="254" y="42594"/>
                  <a:pt x="236" y="42594"/>
                  <a:pt x="218" y="42594"/>
                </a:cubicBezTo>
                <a:cubicBezTo>
                  <a:pt x="181" y="42576"/>
                  <a:pt x="145" y="42576"/>
                  <a:pt x="109" y="42576"/>
                </a:cubicBezTo>
                <a:cubicBezTo>
                  <a:pt x="18" y="42594"/>
                  <a:pt x="0" y="42667"/>
                  <a:pt x="0" y="42739"/>
                </a:cubicBezTo>
                <a:cubicBezTo>
                  <a:pt x="0" y="42757"/>
                  <a:pt x="0" y="42775"/>
                  <a:pt x="0" y="42794"/>
                </a:cubicBezTo>
                <a:lnTo>
                  <a:pt x="53423" y="42794"/>
                </a:lnTo>
                <a:lnTo>
                  <a:pt x="53423" y="18617"/>
                </a:lnTo>
                <a:close/>
                <a:moveTo>
                  <a:pt x="8657" y="35025"/>
                </a:moveTo>
                <a:lnTo>
                  <a:pt x="8657" y="35025"/>
                </a:lnTo>
                <a:close/>
                <a:moveTo>
                  <a:pt x="5976" y="36799"/>
                </a:moveTo>
                <a:close/>
                <a:moveTo>
                  <a:pt x="8602" y="35550"/>
                </a:moveTo>
                <a:close/>
                <a:moveTo>
                  <a:pt x="8765" y="34952"/>
                </a:moveTo>
                <a:lnTo>
                  <a:pt x="8765" y="34952"/>
                </a:lnTo>
                <a:close/>
                <a:moveTo>
                  <a:pt x="13003" y="33340"/>
                </a:moveTo>
                <a:lnTo>
                  <a:pt x="13003" y="33340"/>
                </a:lnTo>
                <a:cubicBezTo>
                  <a:pt x="12985" y="33359"/>
                  <a:pt x="12967" y="33377"/>
                  <a:pt x="12930" y="33395"/>
                </a:cubicBezTo>
                <a:lnTo>
                  <a:pt x="12912" y="33413"/>
                </a:lnTo>
                <a:cubicBezTo>
                  <a:pt x="12930" y="33322"/>
                  <a:pt x="12949" y="33232"/>
                  <a:pt x="12967" y="33141"/>
                </a:cubicBezTo>
                <a:cubicBezTo>
                  <a:pt x="12967" y="33159"/>
                  <a:pt x="12967" y="33196"/>
                  <a:pt x="12985" y="33214"/>
                </a:cubicBezTo>
                <a:cubicBezTo>
                  <a:pt x="13003" y="33250"/>
                  <a:pt x="13003" y="33286"/>
                  <a:pt x="13003" y="33340"/>
                </a:cubicBezTo>
                <a:close/>
                <a:moveTo>
                  <a:pt x="13981" y="32870"/>
                </a:moveTo>
                <a:close/>
                <a:moveTo>
                  <a:pt x="16860" y="29320"/>
                </a:moveTo>
                <a:lnTo>
                  <a:pt x="16860" y="29320"/>
                </a:lnTo>
                <a:close/>
                <a:moveTo>
                  <a:pt x="17639" y="28415"/>
                </a:moveTo>
                <a:lnTo>
                  <a:pt x="17639" y="28415"/>
                </a:lnTo>
                <a:close/>
                <a:moveTo>
                  <a:pt x="28432" y="1573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815346" y="1116263"/>
            <a:ext cx="7361472" cy="912862"/>
            <a:chOff x="815346" y="1116263"/>
            <a:chExt cx="7361472" cy="912862"/>
          </a:xfrm>
        </p:grpSpPr>
        <p:sp>
          <p:nvSpPr>
            <p:cNvPr id="38" name="Google Shape;38;p2"/>
            <p:cNvSpPr/>
            <p:nvPr/>
          </p:nvSpPr>
          <p:spPr>
            <a:xfrm>
              <a:off x="7583337" y="154318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57038" y="17228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9306" y="111626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5346" y="159829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1803" y="196758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53800" y="410558"/>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latin typeface="Domine" panose="02040503040403060204"/>
                <a:ea typeface="Domine" panose="02040503040403060204"/>
                <a:cs typeface="Domine" panose="02040503040403060204"/>
                <a:sym typeface="Domine" panose="02040503040403060204"/>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2"/>
          <p:cNvSpPr txBox="1">
            <a:spLocks noGrp="1"/>
          </p:cNvSpPr>
          <p:nvPr>
            <p:ph type="subTitle" idx="1"/>
          </p:nvPr>
        </p:nvSpPr>
        <p:spPr>
          <a:xfrm>
            <a:off x="3010975" y="2797513"/>
            <a:ext cx="3121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1"/>
        <p:cNvGrpSpPr/>
        <p:nvPr/>
      </p:nvGrpSpPr>
      <p:grpSpPr>
        <a:xfrm>
          <a:off x="0" y="0"/>
          <a:ext cx="0" cy="0"/>
          <a:chOff x="0" y="0"/>
          <a:chExt cx="0" cy="0"/>
        </a:xfrm>
      </p:grpSpPr>
      <p:sp>
        <p:nvSpPr>
          <p:cNvPr id="222" name="Google Shape;222;p11"/>
          <p:cNvSpPr txBox="1">
            <a:spLocks noGrp="1"/>
          </p:cNvSpPr>
          <p:nvPr>
            <p:ph type="title"/>
          </p:nvPr>
        </p:nvSpPr>
        <p:spPr>
          <a:xfrm>
            <a:off x="819356" y="4078150"/>
            <a:ext cx="7505400" cy="8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23"/>
        <p:cNvGrpSpPr/>
        <p:nvPr/>
      </p:nvGrpSpPr>
      <p:grpSpPr>
        <a:xfrm>
          <a:off x="0" y="0"/>
          <a:ext cx="0" cy="0"/>
          <a:chOff x="0" y="0"/>
          <a:chExt cx="0" cy="0"/>
        </a:xfrm>
      </p:grpSpPr>
      <p:sp>
        <p:nvSpPr>
          <p:cNvPr id="224" name="Google Shape;224;p12"/>
          <p:cNvSpPr/>
          <p:nvPr/>
        </p:nvSpPr>
        <p:spPr>
          <a:xfrm rot="5400000">
            <a:off x="2542177" y="-1308273"/>
            <a:ext cx="4072925" cy="7730071"/>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5" name="Google Shape;225;p12"/>
          <p:cNvSpPr/>
          <p:nvPr/>
        </p:nvSpPr>
        <p:spPr>
          <a:xfrm flipH="1">
            <a:off x="713503" y="1587275"/>
            <a:ext cx="7730272" cy="300594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flipH="1">
            <a:off x="2239567" y="3364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flipH="1">
            <a:off x="1543832" y="3615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flipH="1">
            <a:off x="1118181" y="37902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flipH="1">
            <a:off x="1755343" y="3871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flipH="1">
            <a:off x="6501215" y="12568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flipH="1">
            <a:off x="7481412" y="3212556"/>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flipH="1">
            <a:off x="2397884" y="97962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2"/>
          <p:cNvGrpSpPr/>
          <p:nvPr/>
        </p:nvGrpSpPr>
        <p:grpSpPr>
          <a:xfrm flipH="1">
            <a:off x="6855955" y="1342059"/>
            <a:ext cx="849263" cy="621826"/>
            <a:chOff x="998250" y="971075"/>
            <a:chExt cx="163925" cy="120025"/>
          </a:xfrm>
        </p:grpSpPr>
        <p:sp>
          <p:nvSpPr>
            <p:cNvPr id="234" name="Google Shape;234;p12"/>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2"/>
          <p:cNvGrpSpPr/>
          <p:nvPr/>
        </p:nvGrpSpPr>
        <p:grpSpPr>
          <a:xfrm>
            <a:off x="-172691" y="7"/>
            <a:ext cx="9489289" cy="4774777"/>
            <a:chOff x="-150589" y="11357"/>
            <a:chExt cx="9489289" cy="4774777"/>
          </a:xfrm>
        </p:grpSpPr>
        <p:sp>
          <p:nvSpPr>
            <p:cNvPr id="239" name="Google Shape;239;p12"/>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2"/>
          <p:cNvSpPr/>
          <p:nvPr/>
        </p:nvSpPr>
        <p:spPr>
          <a:xfrm>
            <a:off x="6285117" y="35186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490099" y="7613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txBox="1">
            <a:spLocks noGrp="1"/>
          </p:cNvSpPr>
          <p:nvPr>
            <p:ph type="title" hasCustomPrompt="1"/>
          </p:nvPr>
        </p:nvSpPr>
        <p:spPr>
          <a:xfrm>
            <a:off x="2642700" y="1459475"/>
            <a:ext cx="3858600" cy="1511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251" name="Google Shape;251;p12"/>
          <p:cNvSpPr txBox="1">
            <a:spLocks noGrp="1"/>
          </p:cNvSpPr>
          <p:nvPr>
            <p:ph type="subTitle" idx="1"/>
          </p:nvPr>
        </p:nvSpPr>
        <p:spPr>
          <a:xfrm>
            <a:off x="2981275" y="2970625"/>
            <a:ext cx="318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None/>
              <a:defRPr sz="1600"/>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1600"/>
              </a:spcBef>
              <a:spcAft>
                <a:spcPts val="0"/>
              </a:spcAft>
              <a:buClr>
                <a:schemeClr val="accent2"/>
              </a:buClr>
              <a:buSzPts val="1600"/>
              <a:buNone/>
              <a:defRPr sz="1600">
                <a:solidFill>
                  <a:schemeClr val="accent2"/>
                </a:solidFill>
              </a:defRPr>
            </a:lvl3pPr>
            <a:lvl4pPr lvl="3" algn="ctr" rtl="0">
              <a:lnSpc>
                <a:spcPct val="100000"/>
              </a:lnSpc>
              <a:spcBef>
                <a:spcPts val="1600"/>
              </a:spcBef>
              <a:spcAft>
                <a:spcPts val="0"/>
              </a:spcAft>
              <a:buClr>
                <a:schemeClr val="accent2"/>
              </a:buClr>
              <a:buSzPts val="1600"/>
              <a:buNone/>
              <a:defRPr sz="1600">
                <a:solidFill>
                  <a:schemeClr val="accent2"/>
                </a:solidFill>
              </a:defRPr>
            </a:lvl4pPr>
            <a:lvl5pPr lvl="4" algn="ctr" rtl="0">
              <a:lnSpc>
                <a:spcPct val="100000"/>
              </a:lnSpc>
              <a:spcBef>
                <a:spcPts val="1600"/>
              </a:spcBef>
              <a:spcAft>
                <a:spcPts val="0"/>
              </a:spcAft>
              <a:buClr>
                <a:schemeClr val="accent2"/>
              </a:buClr>
              <a:buSzPts val="1600"/>
              <a:buNone/>
              <a:defRPr sz="1600">
                <a:solidFill>
                  <a:schemeClr val="accent2"/>
                </a:solidFill>
              </a:defRPr>
            </a:lvl5pPr>
            <a:lvl6pPr lvl="5" algn="ctr" rtl="0">
              <a:lnSpc>
                <a:spcPct val="100000"/>
              </a:lnSpc>
              <a:spcBef>
                <a:spcPts val="1600"/>
              </a:spcBef>
              <a:spcAft>
                <a:spcPts val="0"/>
              </a:spcAft>
              <a:buClr>
                <a:schemeClr val="accent2"/>
              </a:buClr>
              <a:buSzPts val="1600"/>
              <a:buNone/>
              <a:defRPr sz="1600">
                <a:solidFill>
                  <a:schemeClr val="accent2"/>
                </a:solidFill>
              </a:defRPr>
            </a:lvl6pPr>
            <a:lvl7pPr lvl="6" algn="ctr" rtl="0">
              <a:lnSpc>
                <a:spcPct val="100000"/>
              </a:lnSpc>
              <a:spcBef>
                <a:spcPts val="1600"/>
              </a:spcBef>
              <a:spcAft>
                <a:spcPts val="0"/>
              </a:spcAft>
              <a:buClr>
                <a:schemeClr val="accent2"/>
              </a:buClr>
              <a:buSzPts val="1600"/>
              <a:buNone/>
              <a:defRPr sz="1600">
                <a:solidFill>
                  <a:schemeClr val="accent2"/>
                </a:solidFill>
              </a:defRPr>
            </a:lvl7pPr>
            <a:lvl8pPr lvl="7" algn="ctr" rtl="0">
              <a:lnSpc>
                <a:spcPct val="100000"/>
              </a:lnSpc>
              <a:spcBef>
                <a:spcPts val="1600"/>
              </a:spcBef>
              <a:spcAft>
                <a:spcPts val="0"/>
              </a:spcAft>
              <a:buClr>
                <a:schemeClr val="accent2"/>
              </a:buClr>
              <a:buSzPts val="1600"/>
              <a:buNone/>
              <a:defRPr sz="1600">
                <a:solidFill>
                  <a:schemeClr val="accent2"/>
                </a:solidFill>
              </a:defRPr>
            </a:lvl8pPr>
            <a:lvl9pPr lvl="8" algn="ctr" rtl="0">
              <a:lnSpc>
                <a:spcPct val="100000"/>
              </a:lnSpc>
              <a:spcBef>
                <a:spcPts val="1600"/>
              </a:spcBef>
              <a:spcAft>
                <a:spcPts val="1600"/>
              </a:spcAft>
              <a:buClr>
                <a:schemeClr val="accent2"/>
              </a:buClr>
              <a:buSzPts val="1600"/>
              <a:buNone/>
              <a:defRPr sz="1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253"/>
        <p:cNvGrpSpPr/>
        <p:nvPr/>
      </p:nvGrpSpPr>
      <p:grpSpPr>
        <a:xfrm>
          <a:off x="0" y="0"/>
          <a:ext cx="0" cy="0"/>
          <a:chOff x="0" y="0"/>
          <a:chExt cx="0" cy="0"/>
        </a:xfrm>
      </p:grpSpPr>
      <p:sp>
        <p:nvSpPr>
          <p:cNvPr id="254" name="Google Shape;254;p14"/>
          <p:cNvSpPr/>
          <p:nvPr/>
        </p:nvSpPr>
        <p:spPr>
          <a:xfrm>
            <a:off x="-118654" y="782451"/>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215987" y="3309200"/>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335208">
            <a:off x="6390147" y="314508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675" y="4178376"/>
            <a:ext cx="9144036" cy="1819892"/>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flipH="1">
            <a:off x="7413061" y="3749884"/>
            <a:ext cx="1828288" cy="1530003"/>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675" y="4730302"/>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txBox="1">
            <a:spLocks noGrp="1"/>
          </p:cNvSpPr>
          <p:nvPr>
            <p:ph type="title"/>
          </p:nvPr>
        </p:nvSpPr>
        <p:spPr>
          <a:xfrm>
            <a:off x="1766309" y="16460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1" name="Google Shape;261;p14"/>
          <p:cNvSpPr txBox="1">
            <a:spLocks noGrp="1"/>
          </p:cNvSpPr>
          <p:nvPr>
            <p:ph type="title" idx="2" hasCustomPrompt="1"/>
          </p:nvPr>
        </p:nvSpPr>
        <p:spPr>
          <a:xfrm>
            <a:off x="932859" y="1911720"/>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4"/>
          <p:cNvSpPr txBox="1">
            <a:spLocks noGrp="1"/>
          </p:cNvSpPr>
          <p:nvPr>
            <p:ph type="subTitle" idx="1"/>
          </p:nvPr>
        </p:nvSpPr>
        <p:spPr>
          <a:xfrm>
            <a:off x="1766309" y="2113681"/>
            <a:ext cx="2727900" cy="52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3" name="Google Shape;263;p14"/>
          <p:cNvSpPr txBox="1">
            <a:spLocks noGrp="1"/>
          </p:cNvSpPr>
          <p:nvPr>
            <p:ph type="title" idx="3"/>
          </p:nvPr>
        </p:nvSpPr>
        <p:spPr>
          <a:xfrm>
            <a:off x="5626609" y="16460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4" name="Google Shape;264;p14"/>
          <p:cNvSpPr txBox="1">
            <a:spLocks noGrp="1"/>
          </p:cNvSpPr>
          <p:nvPr>
            <p:ph type="title" idx="4" hasCustomPrompt="1"/>
          </p:nvPr>
        </p:nvSpPr>
        <p:spPr>
          <a:xfrm>
            <a:off x="4793224" y="1911717"/>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4"/>
          <p:cNvSpPr txBox="1">
            <a:spLocks noGrp="1"/>
          </p:cNvSpPr>
          <p:nvPr>
            <p:ph type="subTitle" idx="5"/>
          </p:nvPr>
        </p:nvSpPr>
        <p:spPr>
          <a:xfrm>
            <a:off x="5626609" y="2113681"/>
            <a:ext cx="2727900" cy="52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6" name="Google Shape;266;p14"/>
          <p:cNvSpPr txBox="1">
            <a:spLocks noGrp="1"/>
          </p:cNvSpPr>
          <p:nvPr>
            <p:ph type="title" idx="6"/>
          </p:nvPr>
        </p:nvSpPr>
        <p:spPr>
          <a:xfrm>
            <a:off x="1766309" y="29746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7" name="Google Shape;267;p14"/>
          <p:cNvSpPr txBox="1">
            <a:spLocks noGrp="1"/>
          </p:cNvSpPr>
          <p:nvPr>
            <p:ph type="title" idx="7" hasCustomPrompt="1"/>
          </p:nvPr>
        </p:nvSpPr>
        <p:spPr>
          <a:xfrm>
            <a:off x="932859" y="3270692"/>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4"/>
          <p:cNvSpPr txBox="1">
            <a:spLocks noGrp="1"/>
          </p:cNvSpPr>
          <p:nvPr>
            <p:ph type="subTitle" idx="8"/>
          </p:nvPr>
        </p:nvSpPr>
        <p:spPr>
          <a:xfrm>
            <a:off x="1766309" y="3440193"/>
            <a:ext cx="27279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9" name="Google Shape;269;p14"/>
          <p:cNvSpPr txBox="1">
            <a:spLocks noGrp="1"/>
          </p:cNvSpPr>
          <p:nvPr>
            <p:ph type="title" idx="9"/>
          </p:nvPr>
        </p:nvSpPr>
        <p:spPr>
          <a:xfrm>
            <a:off x="5626609" y="29746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0" name="Google Shape;270;p14"/>
          <p:cNvSpPr txBox="1">
            <a:spLocks noGrp="1"/>
          </p:cNvSpPr>
          <p:nvPr>
            <p:ph type="title" idx="13" hasCustomPrompt="1"/>
          </p:nvPr>
        </p:nvSpPr>
        <p:spPr>
          <a:xfrm>
            <a:off x="4793224" y="3270692"/>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4"/>
          <p:cNvSpPr txBox="1">
            <a:spLocks noGrp="1"/>
          </p:cNvSpPr>
          <p:nvPr>
            <p:ph type="subTitle" idx="14"/>
          </p:nvPr>
        </p:nvSpPr>
        <p:spPr>
          <a:xfrm>
            <a:off x="5626609" y="3440193"/>
            <a:ext cx="27279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2" name="Google Shape;272;p14"/>
          <p:cNvSpPr txBox="1">
            <a:spLocks noGrp="1"/>
          </p:cNvSpPr>
          <p:nvPr>
            <p:ph type="title" idx="15"/>
          </p:nvPr>
        </p:nvSpPr>
        <p:spPr>
          <a:xfrm>
            <a:off x="2642625" y="445025"/>
            <a:ext cx="3858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3" name="Google Shape;273;p14"/>
          <p:cNvGrpSpPr/>
          <p:nvPr/>
        </p:nvGrpSpPr>
        <p:grpSpPr>
          <a:xfrm>
            <a:off x="517071" y="479738"/>
            <a:ext cx="8240797" cy="1166343"/>
            <a:chOff x="517071" y="479738"/>
            <a:chExt cx="8240797" cy="1166343"/>
          </a:xfrm>
        </p:grpSpPr>
        <p:sp>
          <p:nvSpPr>
            <p:cNvPr id="274" name="Google Shape;274;p14"/>
            <p:cNvSpPr/>
            <p:nvPr/>
          </p:nvSpPr>
          <p:spPr>
            <a:xfrm flipH="1">
              <a:off x="1766292" y="1198622"/>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 name="Google Shape;275;p14"/>
            <p:cNvSpPr/>
            <p:nvPr/>
          </p:nvSpPr>
          <p:spPr>
            <a:xfrm flipH="1">
              <a:off x="2128582" y="1338527"/>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6" name="Google Shape;276;p14"/>
            <p:cNvSpPr/>
            <p:nvPr/>
          </p:nvSpPr>
          <p:spPr>
            <a:xfrm flipH="1">
              <a:off x="517071" y="479738"/>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7" name="Google Shape;277;p14"/>
            <p:cNvSpPr/>
            <p:nvPr/>
          </p:nvSpPr>
          <p:spPr>
            <a:xfrm flipH="1">
              <a:off x="7030008" y="689433"/>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4"/>
            <p:cNvSpPr/>
            <p:nvPr/>
          </p:nvSpPr>
          <p:spPr>
            <a:xfrm flipH="1">
              <a:off x="8568797" y="156351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4"/>
            <p:cNvSpPr/>
            <p:nvPr/>
          </p:nvSpPr>
          <p:spPr>
            <a:xfrm flipH="1">
              <a:off x="7602360" y="141663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4"/>
            <p:cNvSpPr/>
            <p:nvPr/>
          </p:nvSpPr>
          <p:spPr>
            <a:xfrm flipH="1">
              <a:off x="7468828" y="1132485"/>
              <a:ext cx="133517" cy="66144"/>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81" name="Google Shape;281;p14"/>
          <p:cNvGrpSpPr/>
          <p:nvPr/>
        </p:nvGrpSpPr>
        <p:grpSpPr>
          <a:xfrm>
            <a:off x="-150589" y="120357"/>
            <a:ext cx="10273223" cy="2684577"/>
            <a:chOff x="-150589" y="120357"/>
            <a:chExt cx="10273223" cy="2684577"/>
          </a:xfrm>
        </p:grpSpPr>
        <p:sp>
          <p:nvSpPr>
            <p:cNvPr id="282" name="Google Shape;282;p14"/>
            <p:cNvSpPr/>
            <p:nvPr/>
          </p:nvSpPr>
          <p:spPr>
            <a:xfrm>
              <a:off x="110080" y="5757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3" name="Google Shape;283;p14"/>
            <p:cNvSpPr/>
            <p:nvPr/>
          </p:nvSpPr>
          <p:spPr>
            <a:xfrm>
              <a:off x="8297544" y="21576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4" name="Google Shape;284;p14"/>
            <p:cNvSpPr/>
            <p:nvPr/>
          </p:nvSpPr>
          <p:spPr>
            <a:xfrm>
              <a:off x="87578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5" name="Google Shape;285;p14"/>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6" name="Google Shape;286;p14"/>
            <p:cNvSpPr/>
            <p:nvPr/>
          </p:nvSpPr>
          <p:spPr>
            <a:xfrm>
              <a:off x="89290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7" name="Google Shape;287;p14"/>
            <p:cNvSpPr/>
            <p:nvPr/>
          </p:nvSpPr>
          <p:spPr>
            <a:xfrm>
              <a:off x="860710"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8" name="Google Shape;288;p14"/>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BLANK_1_2">
    <p:bg>
      <p:bgPr>
        <a:solidFill>
          <a:schemeClr val="lt1"/>
        </a:solidFill>
        <a:effectLst/>
      </p:bgPr>
    </p:bg>
    <p:spTree>
      <p:nvGrpSpPr>
        <p:cNvPr id="1" name="Shape 289"/>
        <p:cNvGrpSpPr/>
        <p:nvPr/>
      </p:nvGrpSpPr>
      <p:grpSpPr>
        <a:xfrm>
          <a:off x="0" y="0"/>
          <a:ext cx="0" cy="0"/>
          <a:chOff x="0" y="0"/>
          <a:chExt cx="0" cy="0"/>
        </a:xfrm>
      </p:grpSpPr>
      <p:sp>
        <p:nvSpPr>
          <p:cNvPr id="290" name="Google Shape;290;p15"/>
          <p:cNvSpPr/>
          <p:nvPr/>
        </p:nvSpPr>
        <p:spPr>
          <a:xfrm rot="10800000" flipH="1">
            <a:off x="-126747" y="-80268"/>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txBox="1">
            <a:spLocks noGrp="1"/>
          </p:cNvSpPr>
          <p:nvPr>
            <p:ph type="title"/>
          </p:nvPr>
        </p:nvSpPr>
        <p:spPr>
          <a:xfrm>
            <a:off x="6029095" y="2310041"/>
            <a:ext cx="24003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2" name="Google Shape;292;p15"/>
          <p:cNvSpPr txBox="1">
            <a:spLocks noGrp="1"/>
          </p:cNvSpPr>
          <p:nvPr>
            <p:ph type="subTitle" idx="1"/>
          </p:nvPr>
        </p:nvSpPr>
        <p:spPr>
          <a:xfrm>
            <a:off x="6029091" y="2777641"/>
            <a:ext cx="24003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3" name="Google Shape;293;p15"/>
          <p:cNvSpPr txBox="1">
            <a:spLocks noGrp="1"/>
          </p:cNvSpPr>
          <p:nvPr>
            <p:ph type="title" idx="2"/>
          </p:nvPr>
        </p:nvSpPr>
        <p:spPr>
          <a:xfrm>
            <a:off x="2306850" y="445025"/>
            <a:ext cx="453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4" name="Google Shape;294;p15"/>
          <p:cNvSpPr txBox="1">
            <a:spLocks noGrp="1"/>
          </p:cNvSpPr>
          <p:nvPr>
            <p:ph type="title" idx="3"/>
          </p:nvPr>
        </p:nvSpPr>
        <p:spPr>
          <a:xfrm>
            <a:off x="3371847" y="2310041"/>
            <a:ext cx="24003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5" name="Google Shape;295;p15"/>
          <p:cNvSpPr txBox="1">
            <a:spLocks noGrp="1"/>
          </p:cNvSpPr>
          <p:nvPr>
            <p:ph type="subTitle" idx="4"/>
          </p:nvPr>
        </p:nvSpPr>
        <p:spPr>
          <a:xfrm>
            <a:off x="3371845" y="2777641"/>
            <a:ext cx="24003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6" name="Google Shape;296;p15"/>
          <p:cNvSpPr txBox="1">
            <a:spLocks noGrp="1"/>
          </p:cNvSpPr>
          <p:nvPr>
            <p:ph type="title" idx="5"/>
          </p:nvPr>
        </p:nvSpPr>
        <p:spPr>
          <a:xfrm>
            <a:off x="714600" y="2310041"/>
            <a:ext cx="24003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7" name="Google Shape;297;p15"/>
          <p:cNvSpPr txBox="1">
            <a:spLocks noGrp="1"/>
          </p:cNvSpPr>
          <p:nvPr>
            <p:ph type="subTitle" idx="6"/>
          </p:nvPr>
        </p:nvSpPr>
        <p:spPr>
          <a:xfrm>
            <a:off x="714600" y="2777641"/>
            <a:ext cx="2400300" cy="7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8" name="Google Shape;298;p15"/>
          <p:cNvSpPr/>
          <p:nvPr/>
        </p:nvSpPr>
        <p:spPr>
          <a:xfrm rot="10800000" flipH="1">
            <a:off x="8769373" y="1144671"/>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15"/>
          <p:cNvGrpSpPr/>
          <p:nvPr/>
        </p:nvGrpSpPr>
        <p:grpSpPr>
          <a:xfrm flipH="1">
            <a:off x="7878875" y="234431"/>
            <a:ext cx="413545" cy="210602"/>
            <a:chOff x="2997351" y="1193725"/>
            <a:chExt cx="413545" cy="210602"/>
          </a:xfrm>
        </p:grpSpPr>
        <p:sp>
          <p:nvSpPr>
            <p:cNvPr id="300" name="Google Shape;300;p15"/>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5"/>
          <p:cNvSpPr/>
          <p:nvPr/>
        </p:nvSpPr>
        <p:spPr>
          <a:xfrm rot="900056" flipH="1">
            <a:off x="7413186" y="3309500"/>
            <a:ext cx="1748417" cy="1465516"/>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rot="1815088" flipH="1">
            <a:off x="5254786" y="3411016"/>
            <a:ext cx="1748424" cy="1465522"/>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rot="2235283" flipH="1">
            <a:off x="1477236" y="3526712"/>
            <a:ext cx="1748396" cy="1465499"/>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flipH="1">
            <a:off x="7239" y="4123275"/>
            <a:ext cx="9129511" cy="1112839"/>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98375" y="3620139"/>
            <a:ext cx="2278803" cy="1901692"/>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flipH="1">
            <a:off x="-43138" y="4218925"/>
            <a:ext cx="9187138" cy="3611197"/>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8215892" y="21419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BLANK_1_2_2">
    <p:bg>
      <p:bgPr>
        <a:solidFill>
          <a:schemeClr val="lt1"/>
        </a:solidFill>
        <a:effectLst/>
      </p:bgPr>
    </p:bg>
    <p:spTree>
      <p:nvGrpSpPr>
        <p:cNvPr id="1" name="Shape 309"/>
        <p:cNvGrpSpPr/>
        <p:nvPr/>
      </p:nvGrpSpPr>
      <p:grpSpPr>
        <a:xfrm>
          <a:off x="0" y="0"/>
          <a:ext cx="0" cy="0"/>
          <a:chOff x="0" y="0"/>
          <a:chExt cx="0" cy="0"/>
        </a:xfrm>
      </p:grpSpPr>
      <p:sp>
        <p:nvSpPr>
          <p:cNvPr id="310" name="Google Shape;310;p16"/>
          <p:cNvSpPr/>
          <p:nvPr/>
        </p:nvSpPr>
        <p:spPr>
          <a:xfrm rot="10800000" flipH="1">
            <a:off x="-126747" y="-80268"/>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txBox="1">
            <a:spLocks noGrp="1"/>
          </p:cNvSpPr>
          <p:nvPr>
            <p:ph type="title"/>
          </p:nvPr>
        </p:nvSpPr>
        <p:spPr>
          <a:xfrm>
            <a:off x="1651475" y="3664161"/>
            <a:ext cx="2400300" cy="327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2" name="Google Shape;312;p16"/>
          <p:cNvSpPr txBox="1">
            <a:spLocks noGrp="1"/>
          </p:cNvSpPr>
          <p:nvPr>
            <p:ph type="subTitle" idx="1"/>
          </p:nvPr>
        </p:nvSpPr>
        <p:spPr>
          <a:xfrm>
            <a:off x="1651475" y="3992060"/>
            <a:ext cx="2400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3" name="Google Shape;313;p16"/>
          <p:cNvSpPr txBox="1">
            <a:spLocks noGrp="1"/>
          </p:cNvSpPr>
          <p:nvPr>
            <p:ph type="title" idx="2"/>
          </p:nvPr>
        </p:nvSpPr>
        <p:spPr>
          <a:xfrm>
            <a:off x="2306850" y="445025"/>
            <a:ext cx="453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4" name="Google Shape;314;p16"/>
          <p:cNvSpPr txBox="1">
            <a:spLocks noGrp="1"/>
          </p:cNvSpPr>
          <p:nvPr>
            <p:ph type="title" idx="3"/>
          </p:nvPr>
        </p:nvSpPr>
        <p:spPr>
          <a:xfrm>
            <a:off x="1651475" y="2467754"/>
            <a:ext cx="2400300" cy="327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5" name="Google Shape;315;p16"/>
          <p:cNvSpPr txBox="1">
            <a:spLocks noGrp="1"/>
          </p:cNvSpPr>
          <p:nvPr>
            <p:ph type="subTitle" idx="4"/>
          </p:nvPr>
        </p:nvSpPr>
        <p:spPr>
          <a:xfrm>
            <a:off x="1651475" y="2795654"/>
            <a:ext cx="2400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6" name="Google Shape;316;p16"/>
          <p:cNvSpPr txBox="1">
            <a:spLocks noGrp="1"/>
          </p:cNvSpPr>
          <p:nvPr>
            <p:ph type="title" idx="5"/>
          </p:nvPr>
        </p:nvSpPr>
        <p:spPr>
          <a:xfrm>
            <a:off x="1651475" y="1271360"/>
            <a:ext cx="2400300" cy="327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7" name="Google Shape;317;p16"/>
          <p:cNvSpPr txBox="1">
            <a:spLocks noGrp="1"/>
          </p:cNvSpPr>
          <p:nvPr>
            <p:ph type="subTitle" idx="6"/>
          </p:nvPr>
        </p:nvSpPr>
        <p:spPr>
          <a:xfrm>
            <a:off x="1651475" y="1599259"/>
            <a:ext cx="2400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8" name="Google Shape;318;p16"/>
          <p:cNvSpPr/>
          <p:nvPr/>
        </p:nvSpPr>
        <p:spPr>
          <a:xfrm rot="10800000" flipH="1">
            <a:off x="8769373" y="1144671"/>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16"/>
          <p:cNvGrpSpPr/>
          <p:nvPr/>
        </p:nvGrpSpPr>
        <p:grpSpPr>
          <a:xfrm>
            <a:off x="-398137" y="120357"/>
            <a:ext cx="9963562" cy="4842722"/>
            <a:chOff x="-398137" y="120357"/>
            <a:chExt cx="9963562" cy="4842722"/>
          </a:xfrm>
        </p:grpSpPr>
        <p:sp>
          <p:nvSpPr>
            <p:cNvPr id="320" name="Google Shape;320;p16"/>
            <p:cNvSpPr/>
            <p:nvPr/>
          </p:nvSpPr>
          <p:spPr>
            <a:xfrm>
              <a:off x="7234330"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398137" y="4558661"/>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9003400" y="13999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60710"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3">
  <p:cSld name="BLANK_1_2_2_1">
    <p:bg>
      <p:bgPr>
        <a:solidFill>
          <a:schemeClr val="dk1"/>
        </a:solidFill>
        <a:effectLst/>
      </p:bgPr>
    </p:bg>
    <p:spTree>
      <p:nvGrpSpPr>
        <p:cNvPr id="1" name="Shape 327"/>
        <p:cNvGrpSpPr/>
        <p:nvPr/>
      </p:nvGrpSpPr>
      <p:grpSpPr>
        <a:xfrm>
          <a:off x="0" y="0"/>
          <a:ext cx="0" cy="0"/>
          <a:chOff x="0" y="0"/>
          <a:chExt cx="0" cy="0"/>
        </a:xfrm>
      </p:grpSpPr>
      <p:sp>
        <p:nvSpPr>
          <p:cNvPr id="328" name="Google Shape;328;p17"/>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txBox="1">
            <a:spLocks noGrp="1"/>
          </p:cNvSpPr>
          <p:nvPr>
            <p:ph type="title"/>
          </p:nvPr>
        </p:nvSpPr>
        <p:spPr>
          <a:xfrm>
            <a:off x="2306850" y="445025"/>
            <a:ext cx="453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 name="Google Shape;330;p17"/>
          <p:cNvSpPr txBox="1">
            <a:spLocks noGrp="1"/>
          </p:cNvSpPr>
          <p:nvPr>
            <p:ph type="title" idx="2"/>
          </p:nvPr>
        </p:nvSpPr>
        <p:spPr>
          <a:xfrm>
            <a:off x="790800" y="3090072"/>
            <a:ext cx="2400300" cy="32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1" name="Google Shape;331;p17"/>
          <p:cNvSpPr txBox="1">
            <a:spLocks noGrp="1"/>
          </p:cNvSpPr>
          <p:nvPr>
            <p:ph type="subTitle" idx="1"/>
          </p:nvPr>
        </p:nvSpPr>
        <p:spPr>
          <a:xfrm>
            <a:off x="790800" y="3453935"/>
            <a:ext cx="2400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2" name="Google Shape;332;p17"/>
          <p:cNvSpPr txBox="1">
            <a:spLocks noGrp="1"/>
          </p:cNvSpPr>
          <p:nvPr>
            <p:ph type="title" idx="3"/>
          </p:nvPr>
        </p:nvSpPr>
        <p:spPr>
          <a:xfrm>
            <a:off x="3371850" y="3090072"/>
            <a:ext cx="2400300" cy="32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3" name="Google Shape;333;p17"/>
          <p:cNvSpPr txBox="1">
            <a:spLocks noGrp="1"/>
          </p:cNvSpPr>
          <p:nvPr>
            <p:ph type="subTitle" idx="4"/>
          </p:nvPr>
        </p:nvSpPr>
        <p:spPr>
          <a:xfrm>
            <a:off x="3371850" y="3453935"/>
            <a:ext cx="2400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4" name="Google Shape;334;p17"/>
          <p:cNvSpPr txBox="1">
            <a:spLocks noGrp="1"/>
          </p:cNvSpPr>
          <p:nvPr>
            <p:ph type="title" idx="5"/>
          </p:nvPr>
        </p:nvSpPr>
        <p:spPr>
          <a:xfrm>
            <a:off x="5952900" y="3090072"/>
            <a:ext cx="2400300" cy="32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5" name="Google Shape;335;p17"/>
          <p:cNvSpPr txBox="1">
            <a:spLocks noGrp="1"/>
          </p:cNvSpPr>
          <p:nvPr>
            <p:ph type="subTitle" idx="6"/>
          </p:nvPr>
        </p:nvSpPr>
        <p:spPr>
          <a:xfrm>
            <a:off x="5952900" y="3453935"/>
            <a:ext cx="2400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6" name="Google Shape;336;p17"/>
          <p:cNvSpPr/>
          <p:nvPr/>
        </p:nvSpPr>
        <p:spPr>
          <a:xfrm>
            <a:off x="21196" y="1997066"/>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173966" y="17998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8691034" y="15697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8861859" y="17998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2058515" y="4684984"/>
            <a:ext cx="197259" cy="67998"/>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358381" y="4471116"/>
            <a:ext cx="171355" cy="98176"/>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1856071" y="4829626"/>
            <a:ext cx="117345" cy="85483"/>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245695" y="3428062"/>
            <a:ext cx="112682" cy="54010"/>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6330695" y="325562"/>
            <a:ext cx="112682" cy="54010"/>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8686359" y="38652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1">
  <p:cSld name="BLANK_1_2_1">
    <p:bg>
      <p:bgPr>
        <a:solidFill>
          <a:schemeClr val="lt1"/>
        </a:solidFill>
        <a:effectLst/>
      </p:bgPr>
    </p:bg>
    <p:spTree>
      <p:nvGrpSpPr>
        <p:cNvPr id="1" name="Shape 347"/>
        <p:cNvGrpSpPr/>
        <p:nvPr/>
      </p:nvGrpSpPr>
      <p:grpSpPr>
        <a:xfrm>
          <a:off x="0" y="0"/>
          <a:ext cx="0" cy="0"/>
          <a:chOff x="0" y="0"/>
          <a:chExt cx="0" cy="0"/>
        </a:xfrm>
      </p:grpSpPr>
      <p:sp>
        <p:nvSpPr>
          <p:cNvPr id="348" name="Google Shape;348;p18"/>
          <p:cNvSpPr/>
          <p:nvPr/>
        </p:nvSpPr>
        <p:spPr>
          <a:xfrm flipH="1">
            <a:off x="4914250" y="2371950"/>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txBox="1">
            <a:spLocks noGrp="1"/>
          </p:cNvSpPr>
          <p:nvPr>
            <p:ph type="title"/>
          </p:nvPr>
        </p:nvSpPr>
        <p:spPr>
          <a:xfrm>
            <a:off x="2642625" y="445025"/>
            <a:ext cx="3858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0" name="Google Shape;350;p18"/>
          <p:cNvSpPr txBox="1">
            <a:spLocks noGrp="1"/>
          </p:cNvSpPr>
          <p:nvPr>
            <p:ph type="title" idx="2"/>
          </p:nvPr>
        </p:nvSpPr>
        <p:spPr>
          <a:xfrm>
            <a:off x="4914249" y="1153800"/>
            <a:ext cx="35154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1" name="Google Shape;351;p18"/>
          <p:cNvSpPr txBox="1">
            <a:spLocks noGrp="1"/>
          </p:cNvSpPr>
          <p:nvPr>
            <p:ph type="title" idx="3" hasCustomPrompt="1"/>
          </p:nvPr>
        </p:nvSpPr>
        <p:spPr>
          <a:xfrm>
            <a:off x="4250750" y="1153800"/>
            <a:ext cx="6636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2" name="Google Shape;352;p18"/>
          <p:cNvSpPr txBox="1">
            <a:spLocks noGrp="1"/>
          </p:cNvSpPr>
          <p:nvPr>
            <p:ph type="subTitle" idx="1"/>
          </p:nvPr>
        </p:nvSpPr>
        <p:spPr>
          <a:xfrm>
            <a:off x="4250750" y="1621400"/>
            <a:ext cx="4179000" cy="26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3" name="Google Shape;353;p18"/>
          <p:cNvSpPr txBox="1">
            <a:spLocks noGrp="1"/>
          </p:cNvSpPr>
          <p:nvPr>
            <p:ph type="title" idx="4"/>
          </p:nvPr>
        </p:nvSpPr>
        <p:spPr>
          <a:xfrm>
            <a:off x="4914249" y="2029900"/>
            <a:ext cx="35154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4" name="Google Shape;354;p18"/>
          <p:cNvSpPr txBox="1">
            <a:spLocks noGrp="1"/>
          </p:cNvSpPr>
          <p:nvPr>
            <p:ph type="title" idx="5" hasCustomPrompt="1"/>
          </p:nvPr>
        </p:nvSpPr>
        <p:spPr>
          <a:xfrm>
            <a:off x="4250750" y="2029900"/>
            <a:ext cx="6636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5" name="Google Shape;355;p18"/>
          <p:cNvSpPr txBox="1">
            <a:spLocks noGrp="1"/>
          </p:cNvSpPr>
          <p:nvPr>
            <p:ph type="subTitle" idx="6"/>
          </p:nvPr>
        </p:nvSpPr>
        <p:spPr>
          <a:xfrm>
            <a:off x="4250750" y="2497500"/>
            <a:ext cx="4179000" cy="26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6" name="Google Shape;356;p18"/>
          <p:cNvSpPr txBox="1">
            <a:spLocks noGrp="1"/>
          </p:cNvSpPr>
          <p:nvPr>
            <p:ph type="title" idx="7"/>
          </p:nvPr>
        </p:nvSpPr>
        <p:spPr>
          <a:xfrm>
            <a:off x="4914249" y="2906000"/>
            <a:ext cx="35154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7" name="Google Shape;357;p18"/>
          <p:cNvSpPr txBox="1">
            <a:spLocks noGrp="1"/>
          </p:cNvSpPr>
          <p:nvPr>
            <p:ph type="title" idx="8" hasCustomPrompt="1"/>
          </p:nvPr>
        </p:nvSpPr>
        <p:spPr>
          <a:xfrm>
            <a:off x="4250750" y="2906000"/>
            <a:ext cx="6636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8" name="Google Shape;358;p18"/>
          <p:cNvSpPr txBox="1">
            <a:spLocks noGrp="1"/>
          </p:cNvSpPr>
          <p:nvPr>
            <p:ph type="subTitle" idx="9"/>
          </p:nvPr>
        </p:nvSpPr>
        <p:spPr>
          <a:xfrm>
            <a:off x="4250750" y="3373600"/>
            <a:ext cx="4179000" cy="26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59" name="Google Shape;359;p18"/>
          <p:cNvSpPr txBox="1">
            <a:spLocks noGrp="1"/>
          </p:cNvSpPr>
          <p:nvPr>
            <p:ph type="title" idx="13"/>
          </p:nvPr>
        </p:nvSpPr>
        <p:spPr>
          <a:xfrm>
            <a:off x="4914249" y="3782100"/>
            <a:ext cx="35154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0" name="Google Shape;360;p18"/>
          <p:cNvSpPr txBox="1">
            <a:spLocks noGrp="1"/>
          </p:cNvSpPr>
          <p:nvPr>
            <p:ph type="title" idx="14" hasCustomPrompt="1"/>
          </p:nvPr>
        </p:nvSpPr>
        <p:spPr>
          <a:xfrm>
            <a:off x="4250750" y="3782100"/>
            <a:ext cx="663600" cy="4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1" name="Google Shape;361;p18"/>
          <p:cNvSpPr txBox="1">
            <a:spLocks noGrp="1"/>
          </p:cNvSpPr>
          <p:nvPr>
            <p:ph type="subTitle" idx="15"/>
          </p:nvPr>
        </p:nvSpPr>
        <p:spPr>
          <a:xfrm>
            <a:off x="4250750" y="4249700"/>
            <a:ext cx="4179000" cy="26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62" name="Google Shape;362;p18"/>
          <p:cNvSpPr/>
          <p:nvPr/>
        </p:nvSpPr>
        <p:spPr>
          <a:xfrm>
            <a:off x="681175" y="293441"/>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477692" y="549765"/>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5959567" y="48141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274788" y="5213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7801725" y="35412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flipH="1">
            <a:off x="-128308" y="24016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flipH="1">
            <a:off x="8823301"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flipH="1">
            <a:off x="4303818" y="3841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rot="10800000">
            <a:off x="3457233" y="120142"/>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rot="10800000">
            <a:off x="200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rot="10800000">
            <a:off x="8908911" y="7017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8498589" y="2919911"/>
            <a:ext cx="204720" cy="98124"/>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1" y="11537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3">
    <p:bg>
      <p:bgPr>
        <a:solidFill>
          <a:schemeClr val="lt1"/>
        </a:solidFill>
        <a:effectLst/>
      </p:bgPr>
    </p:bg>
    <p:spTree>
      <p:nvGrpSpPr>
        <p:cNvPr id="1" name="Shape 377"/>
        <p:cNvGrpSpPr/>
        <p:nvPr/>
      </p:nvGrpSpPr>
      <p:grpSpPr>
        <a:xfrm>
          <a:off x="0" y="0"/>
          <a:ext cx="0" cy="0"/>
          <a:chOff x="0" y="0"/>
          <a:chExt cx="0" cy="0"/>
        </a:xfrm>
      </p:grpSpPr>
      <p:sp>
        <p:nvSpPr>
          <p:cNvPr id="378" name="Google Shape;378;p19"/>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0" y="431186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19"/>
          <p:cNvGrpSpPr/>
          <p:nvPr/>
        </p:nvGrpSpPr>
        <p:grpSpPr>
          <a:xfrm flipH="1">
            <a:off x="8004750" y="963881"/>
            <a:ext cx="413545" cy="210602"/>
            <a:chOff x="2997351" y="1193725"/>
            <a:chExt cx="413545" cy="210602"/>
          </a:xfrm>
        </p:grpSpPr>
        <p:sp>
          <p:nvSpPr>
            <p:cNvPr id="382" name="Google Shape;382;p19"/>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9"/>
          <p:cNvGrpSpPr/>
          <p:nvPr/>
        </p:nvGrpSpPr>
        <p:grpSpPr>
          <a:xfrm>
            <a:off x="-172641" y="64532"/>
            <a:ext cx="9489289" cy="4774777"/>
            <a:chOff x="-150589" y="11357"/>
            <a:chExt cx="9489289" cy="4774777"/>
          </a:xfrm>
        </p:grpSpPr>
        <p:sp>
          <p:nvSpPr>
            <p:cNvPr id="385" name="Google Shape;385;p19"/>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19"/>
          <p:cNvSpPr/>
          <p:nvPr/>
        </p:nvSpPr>
        <p:spPr>
          <a:xfrm flipH="1">
            <a:off x="6605679" y="43167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flipH="1">
            <a:off x="616596" y="4561858"/>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397"/>
        <p:cNvGrpSpPr/>
        <p:nvPr/>
      </p:nvGrpSpPr>
      <p:grpSpPr>
        <a:xfrm>
          <a:off x="0" y="0"/>
          <a:ext cx="0" cy="0"/>
          <a:chOff x="0" y="0"/>
          <a:chExt cx="0" cy="0"/>
        </a:xfrm>
      </p:grpSpPr>
      <p:sp>
        <p:nvSpPr>
          <p:cNvPr id="398" name="Google Shape;398;p20"/>
          <p:cNvSpPr/>
          <p:nvPr/>
        </p:nvSpPr>
        <p:spPr>
          <a:xfrm flipH="1">
            <a:off x="136239" y="770213"/>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20"/>
          <p:cNvGrpSpPr/>
          <p:nvPr/>
        </p:nvGrpSpPr>
        <p:grpSpPr>
          <a:xfrm flipH="1">
            <a:off x="204018" y="117070"/>
            <a:ext cx="9096477" cy="2896172"/>
            <a:chOff x="468948" y="976607"/>
            <a:chExt cx="9096477" cy="2896172"/>
          </a:xfrm>
        </p:grpSpPr>
        <p:sp>
          <p:nvSpPr>
            <p:cNvPr id="400" name="Google Shape;400;p20"/>
            <p:cNvSpPr/>
            <p:nvPr/>
          </p:nvSpPr>
          <p:spPr>
            <a:xfrm>
              <a:off x="910850" y="3468361"/>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468948" y="12181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9003400" y="13999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1175448" y="97660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524947" y="282412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0"/>
          <p:cNvSpPr/>
          <p:nvPr/>
        </p:nvSpPr>
        <p:spPr>
          <a:xfrm flipH="1">
            <a:off x="2033023" y="25512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16249" y="4123275"/>
            <a:ext cx="9129511" cy="1112839"/>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rot="-1815088">
            <a:off x="2081340" y="3411016"/>
            <a:ext cx="1748424" cy="1465522"/>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flipH="1">
            <a:off x="6980245" y="3716154"/>
            <a:ext cx="2163755" cy="1805686"/>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rot="-2235283">
            <a:off x="5858918" y="3526712"/>
            <a:ext cx="1748396" cy="1465499"/>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20"/>
          <p:cNvGrpSpPr/>
          <p:nvPr/>
        </p:nvGrpSpPr>
        <p:grpSpPr>
          <a:xfrm>
            <a:off x="-883231" y="2316607"/>
            <a:ext cx="3489177" cy="2618424"/>
            <a:chOff x="-1545755" y="2356907"/>
            <a:chExt cx="3858855" cy="2895846"/>
          </a:xfrm>
        </p:grpSpPr>
        <p:sp>
          <p:nvSpPr>
            <p:cNvPr id="412" name="Google Shape;412;p20"/>
            <p:cNvSpPr/>
            <p:nvPr/>
          </p:nvSpPr>
          <p:spPr>
            <a:xfrm flipH="1">
              <a:off x="-522308" y="2356907"/>
              <a:ext cx="1446545" cy="1508572"/>
            </a:xfrm>
            <a:custGeom>
              <a:avLst/>
              <a:gdLst/>
              <a:ahLst/>
              <a:cxnLst/>
              <a:rect l="l" t="t" r="r" b="b"/>
              <a:pathLst>
                <a:path w="19450" h="20284" extrusionOk="0">
                  <a:moveTo>
                    <a:pt x="17476" y="4637"/>
                  </a:moveTo>
                  <a:lnTo>
                    <a:pt x="17476" y="5361"/>
                  </a:lnTo>
                  <a:lnTo>
                    <a:pt x="17114" y="5361"/>
                  </a:lnTo>
                  <a:lnTo>
                    <a:pt x="17114" y="4637"/>
                  </a:lnTo>
                  <a:close/>
                  <a:moveTo>
                    <a:pt x="18146" y="4637"/>
                  </a:moveTo>
                  <a:lnTo>
                    <a:pt x="18146" y="5361"/>
                  </a:lnTo>
                  <a:lnTo>
                    <a:pt x="17784" y="5361"/>
                  </a:lnTo>
                  <a:lnTo>
                    <a:pt x="17784" y="4637"/>
                  </a:lnTo>
                  <a:close/>
                  <a:moveTo>
                    <a:pt x="18834" y="4637"/>
                  </a:moveTo>
                  <a:lnTo>
                    <a:pt x="18834" y="5361"/>
                  </a:lnTo>
                  <a:lnTo>
                    <a:pt x="18454" y="5361"/>
                  </a:lnTo>
                  <a:lnTo>
                    <a:pt x="18454" y="4637"/>
                  </a:lnTo>
                  <a:close/>
                  <a:moveTo>
                    <a:pt x="7751" y="7987"/>
                  </a:moveTo>
                  <a:lnTo>
                    <a:pt x="7751" y="8693"/>
                  </a:lnTo>
                  <a:lnTo>
                    <a:pt x="7389" y="8693"/>
                  </a:lnTo>
                  <a:lnTo>
                    <a:pt x="7389" y="7987"/>
                  </a:lnTo>
                  <a:close/>
                  <a:moveTo>
                    <a:pt x="8729" y="7969"/>
                  </a:moveTo>
                  <a:lnTo>
                    <a:pt x="8729" y="8693"/>
                  </a:lnTo>
                  <a:lnTo>
                    <a:pt x="8367" y="8693"/>
                  </a:lnTo>
                  <a:lnTo>
                    <a:pt x="8367" y="7969"/>
                  </a:lnTo>
                  <a:close/>
                  <a:moveTo>
                    <a:pt x="6900" y="9454"/>
                  </a:moveTo>
                  <a:lnTo>
                    <a:pt x="6900" y="10812"/>
                  </a:lnTo>
                  <a:lnTo>
                    <a:pt x="6447" y="10812"/>
                  </a:lnTo>
                  <a:lnTo>
                    <a:pt x="6447" y="9454"/>
                  </a:lnTo>
                  <a:close/>
                  <a:moveTo>
                    <a:pt x="8294" y="9454"/>
                  </a:moveTo>
                  <a:lnTo>
                    <a:pt x="8294" y="10812"/>
                  </a:lnTo>
                  <a:lnTo>
                    <a:pt x="7842" y="10812"/>
                  </a:lnTo>
                  <a:lnTo>
                    <a:pt x="7842" y="9454"/>
                  </a:lnTo>
                  <a:close/>
                  <a:moveTo>
                    <a:pt x="9689" y="9454"/>
                  </a:moveTo>
                  <a:lnTo>
                    <a:pt x="9689" y="10812"/>
                  </a:lnTo>
                  <a:lnTo>
                    <a:pt x="9236" y="10812"/>
                  </a:lnTo>
                  <a:lnTo>
                    <a:pt x="9236" y="9454"/>
                  </a:lnTo>
                  <a:close/>
                  <a:moveTo>
                    <a:pt x="1123" y="9291"/>
                  </a:moveTo>
                  <a:lnTo>
                    <a:pt x="1123" y="11409"/>
                  </a:lnTo>
                  <a:lnTo>
                    <a:pt x="888" y="11409"/>
                  </a:lnTo>
                  <a:lnTo>
                    <a:pt x="888" y="9291"/>
                  </a:lnTo>
                  <a:close/>
                  <a:moveTo>
                    <a:pt x="2536" y="9291"/>
                  </a:moveTo>
                  <a:lnTo>
                    <a:pt x="2536" y="11409"/>
                  </a:lnTo>
                  <a:lnTo>
                    <a:pt x="1992" y="11409"/>
                  </a:lnTo>
                  <a:lnTo>
                    <a:pt x="1992" y="9291"/>
                  </a:lnTo>
                  <a:close/>
                  <a:moveTo>
                    <a:pt x="3640" y="9291"/>
                  </a:moveTo>
                  <a:lnTo>
                    <a:pt x="3640" y="11409"/>
                  </a:lnTo>
                  <a:lnTo>
                    <a:pt x="3405" y="11409"/>
                  </a:lnTo>
                  <a:lnTo>
                    <a:pt x="3405" y="9291"/>
                  </a:lnTo>
                  <a:close/>
                  <a:moveTo>
                    <a:pt x="17974" y="11133"/>
                  </a:moveTo>
                  <a:cubicBezTo>
                    <a:pt x="18169" y="11133"/>
                    <a:pt x="18363" y="11256"/>
                    <a:pt x="18381" y="11500"/>
                  </a:cubicBezTo>
                  <a:lnTo>
                    <a:pt x="18381" y="12442"/>
                  </a:lnTo>
                  <a:lnTo>
                    <a:pt x="17566" y="12442"/>
                  </a:lnTo>
                  <a:lnTo>
                    <a:pt x="17566" y="11500"/>
                  </a:lnTo>
                  <a:cubicBezTo>
                    <a:pt x="17585" y="11256"/>
                    <a:pt x="17779" y="11133"/>
                    <a:pt x="17974" y="11133"/>
                  </a:cubicBezTo>
                  <a:close/>
                  <a:moveTo>
                    <a:pt x="1503" y="12356"/>
                  </a:moveTo>
                  <a:cubicBezTo>
                    <a:pt x="1702" y="12356"/>
                    <a:pt x="1902" y="12487"/>
                    <a:pt x="1920" y="12750"/>
                  </a:cubicBezTo>
                  <a:lnTo>
                    <a:pt x="1920" y="14072"/>
                  </a:lnTo>
                  <a:lnTo>
                    <a:pt x="1087" y="14072"/>
                  </a:lnTo>
                  <a:lnTo>
                    <a:pt x="1087" y="12750"/>
                  </a:lnTo>
                  <a:cubicBezTo>
                    <a:pt x="1105" y="12487"/>
                    <a:pt x="1304" y="12356"/>
                    <a:pt x="1503" y="12356"/>
                  </a:cubicBezTo>
                  <a:close/>
                  <a:moveTo>
                    <a:pt x="3079" y="12329"/>
                  </a:moveTo>
                  <a:cubicBezTo>
                    <a:pt x="3287" y="12329"/>
                    <a:pt x="3495" y="12469"/>
                    <a:pt x="3495" y="12750"/>
                  </a:cubicBezTo>
                  <a:lnTo>
                    <a:pt x="3513" y="14072"/>
                  </a:lnTo>
                  <a:lnTo>
                    <a:pt x="2662" y="14072"/>
                  </a:lnTo>
                  <a:lnTo>
                    <a:pt x="2662" y="12750"/>
                  </a:lnTo>
                  <a:cubicBezTo>
                    <a:pt x="2662" y="12469"/>
                    <a:pt x="2871" y="12329"/>
                    <a:pt x="3079" y="12329"/>
                  </a:cubicBezTo>
                  <a:close/>
                  <a:moveTo>
                    <a:pt x="18" y="12351"/>
                  </a:moveTo>
                  <a:cubicBezTo>
                    <a:pt x="199" y="12387"/>
                    <a:pt x="344" y="12550"/>
                    <a:pt x="344" y="12750"/>
                  </a:cubicBezTo>
                  <a:lnTo>
                    <a:pt x="344" y="14090"/>
                  </a:lnTo>
                  <a:lnTo>
                    <a:pt x="18" y="14090"/>
                  </a:lnTo>
                  <a:lnTo>
                    <a:pt x="18" y="12351"/>
                  </a:lnTo>
                  <a:close/>
                  <a:moveTo>
                    <a:pt x="7624" y="16208"/>
                  </a:moveTo>
                  <a:lnTo>
                    <a:pt x="7624" y="16716"/>
                  </a:lnTo>
                  <a:lnTo>
                    <a:pt x="7190" y="16716"/>
                  </a:lnTo>
                  <a:lnTo>
                    <a:pt x="7190" y="16208"/>
                  </a:lnTo>
                  <a:close/>
                  <a:moveTo>
                    <a:pt x="9091" y="16208"/>
                  </a:moveTo>
                  <a:lnTo>
                    <a:pt x="9091" y="16716"/>
                  </a:lnTo>
                  <a:lnTo>
                    <a:pt x="8675" y="16716"/>
                  </a:lnTo>
                  <a:lnTo>
                    <a:pt x="8675" y="16208"/>
                  </a:lnTo>
                  <a:close/>
                  <a:moveTo>
                    <a:pt x="10576" y="16208"/>
                  </a:moveTo>
                  <a:lnTo>
                    <a:pt x="10576" y="16716"/>
                  </a:lnTo>
                  <a:lnTo>
                    <a:pt x="10142" y="16716"/>
                  </a:lnTo>
                  <a:lnTo>
                    <a:pt x="10142" y="16208"/>
                  </a:lnTo>
                  <a:close/>
                  <a:moveTo>
                    <a:pt x="12061" y="16208"/>
                  </a:moveTo>
                  <a:lnTo>
                    <a:pt x="12061" y="16716"/>
                  </a:lnTo>
                  <a:lnTo>
                    <a:pt x="11626" y="16716"/>
                  </a:lnTo>
                  <a:lnTo>
                    <a:pt x="11626" y="16208"/>
                  </a:lnTo>
                  <a:close/>
                  <a:moveTo>
                    <a:pt x="13528" y="16208"/>
                  </a:moveTo>
                  <a:lnTo>
                    <a:pt x="13528" y="16716"/>
                  </a:lnTo>
                  <a:lnTo>
                    <a:pt x="13093" y="16716"/>
                  </a:lnTo>
                  <a:lnTo>
                    <a:pt x="13093" y="16208"/>
                  </a:lnTo>
                  <a:close/>
                  <a:moveTo>
                    <a:pt x="14995" y="16208"/>
                  </a:moveTo>
                  <a:lnTo>
                    <a:pt x="14995" y="16716"/>
                  </a:lnTo>
                  <a:lnTo>
                    <a:pt x="14578" y="16716"/>
                  </a:lnTo>
                  <a:lnTo>
                    <a:pt x="14578" y="16208"/>
                  </a:lnTo>
                  <a:close/>
                  <a:moveTo>
                    <a:pt x="16462" y="16208"/>
                  </a:moveTo>
                  <a:lnTo>
                    <a:pt x="16462" y="16716"/>
                  </a:lnTo>
                  <a:lnTo>
                    <a:pt x="16045" y="16716"/>
                  </a:lnTo>
                  <a:lnTo>
                    <a:pt x="16045" y="16208"/>
                  </a:lnTo>
                  <a:close/>
                  <a:moveTo>
                    <a:pt x="7624" y="17204"/>
                  </a:moveTo>
                  <a:lnTo>
                    <a:pt x="7624" y="18581"/>
                  </a:lnTo>
                  <a:lnTo>
                    <a:pt x="7190" y="18581"/>
                  </a:lnTo>
                  <a:lnTo>
                    <a:pt x="7190" y="17204"/>
                  </a:lnTo>
                  <a:close/>
                  <a:moveTo>
                    <a:pt x="9091" y="17204"/>
                  </a:moveTo>
                  <a:lnTo>
                    <a:pt x="9091" y="18581"/>
                  </a:lnTo>
                  <a:lnTo>
                    <a:pt x="8675" y="18581"/>
                  </a:lnTo>
                  <a:lnTo>
                    <a:pt x="8675" y="17204"/>
                  </a:lnTo>
                  <a:close/>
                  <a:moveTo>
                    <a:pt x="10576" y="17204"/>
                  </a:moveTo>
                  <a:lnTo>
                    <a:pt x="10576" y="18581"/>
                  </a:lnTo>
                  <a:lnTo>
                    <a:pt x="10142" y="18581"/>
                  </a:lnTo>
                  <a:lnTo>
                    <a:pt x="10142" y="17204"/>
                  </a:lnTo>
                  <a:close/>
                  <a:moveTo>
                    <a:pt x="12061" y="17204"/>
                  </a:moveTo>
                  <a:lnTo>
                    <a:pt x="12061" y="18581"/>
                  </a:lnTo>
                  <a:lnTo>
                    <a:pt x="11626" y="18581"/>
                  </a:lnTo>
                  <a:lnTo>
                    <a:pt x="11626" y="17204"/>
                  </a:lnTo>
                  <a:close/>
                  <a:moveTo>
                    <a:pt x="13528" y="17204"/>
                  </a:moveTo>
                  <a:lnTo>
                    <a:pt x="13528" y="18581"/>
                  </a:lnTo>
                  <a:lnTo>
                    <a:pt x="13093" y="18581"/>
                  </a:lnTo>
                  <a:lnTo>
                    <a:pt x="13093" y="17204"/>
                  </a:lnTo>
                  <a:close/>
                  <a:moveTo>
                    <a:pt x="14995" y="17204"/>
                  </a:moveTo>
                  <a:lnTo>
                    <a:pt x="14995" y="18581"/>
                  </a:lnTo>
                  <a:lnTo>
                    <a:pt x="14578" y="18581"/>
                  </a:lnTo>
                  <a:lnTo>
                    <a:pt x="14578" y="17204"/>
                  </a:lnTo>
                  <a:close/>
                  <a:moveTo>
                    <a:pt x="16462" y="17204"/>
                  </a:moveTo>
                  <a:lnTo>
                    <a:pt x="16462" y="18581"/>
                  </a:lnTo>
                  <a:lnTo>
                    <a:pt x="16045" y="18581"/>
                  </a:lnTo>
                  <a:lnTo>
                    <a:pt x="16045" y="17204"/>
                  </a:lnTo>
                  <a:close/>
                  <a:moveTo>
                    <a:pt x="8005" y="0"/>
                  </a:moveTo>
                  <a:lnTo>
                    <a:pt x="8005" y="960"/>
                  </a:lnTo>
                  <a:cubicBezTo>
                    <a:pt x="7552" y="1015"/>
                    <a:pt x="7534" y="1648"/>
                    <a:pt x="7968" y="1739"/>
                  </a:cubicBezTo>
                  <a:lnTo>
                    <a:pt x="7208" y="4908"/>
                  </a:lnTo>
                  <a:cubicBezTo>
                    <a:pt x="7135" y="4926"/>
                    <a:pt x="7081" y="4926"/>
                    <a:pt x="7009" y="4962"/>
                  </a:cubicBezTo>
                  <a:cubicBezTo>
                    <a:pt x="7009" y="4944"/>
                    <a:pt x="7009" y="4926"/>
                    <a:pt x="7009" y="4908"/>
                  </a:cubicBezTo>
                  <a:cubicBezTo>
                    <a:pt x="7009" y="4854"/>
                    <a:pt x="6981" y="4833"/>
                    <a:pt x="6944" y="4833"/>
                  </a:cubicBezTo>
                  <a:cubicBezTo>
                    <a:pt x="6845" y="4833"/>
                    <a:pt x="6682" y="4982"/>
                    <a:pt x="6827" y="5035"/>
                  </a:cubicBezTo>
                  <a:cubicBezTo>
                    <a:pt x="6483" y="5216"/>
                    <a:pt x="6266" y="5578"/>
                    <a:pt x="6284" y="5977"/>
                  </a:cubicBezTo>
                  <a:cubicBezTo>
                    <a:pt x="6284" y="6556"/>
                    <a:pt x="6737" y="7027"/>
                    <a:pt x="7316" y="7045"/>
                  </a:cubicBezTo>
                  <a:lnTo>
                    <a:pt x="7316" y="7244"/>
                  </a:lnTo>
                  <a:lnTo>
                    <a:pt x="7190" y="7244"/>
                  </a:lnTo>
                  <a:cubicBezTo>
                    <a:pt x="6773" y="7244"/>
                    <a:pt x="6429" y="7570"/>
                    <a:pt x="6411" y="7969"/>
                  </a:cubicBezTo>
                  <a:lnTo>
                    <a:pt x="6755" y="7969"/>
                  </a:lnTo>
                  <a:lnTo>
                    <a:pt x="6755" y="8693"/>
                  </a:lnTo>
                  <a:lnTo>
                    <a:pt x="6411" y="8693"/>
                  </a:lnTo>
                  <a:lnTo>
                    <a:pt x="6411" y="9037"/>
                  </a:lnTo>
                  <a:lnTo>
                    <a:pt x="6465" y="9037"/>
                  </a:lnTo>
                  <a:cubicBezTo>
                    <a:pt x="6031" y="9037"/>
                    <a:pt x="5687" y="9381"/>
                    <a:pt x="5687" y="9816"/>
                  </a:cubicBezTo>
                  <a:lnTo>
                    <a:pt x="5687" y="11138"/>
                  </a:lnTo>
                  <a:lnTo>
                    <a:pt x="4528" y="11138"/>
                  </a:lnTo>
                  <a:lnTo>
                    <a:pt x="4528" y="8947"/>
                  </a:lnTo>
                  <a:lnTo>
                    <a:pt x="4220" y="7226"/>
                  </a:lnTo>
                  <a:cubicBezTo>
                    <a:pt x="4292" y="7208"/>
                    <a:pt x="4346" y="7154"/>
                    <a:pt x="4346" y="7081"/>
                  </a:cubicBezTo>
                  <a:cubicBezTo>
                    <a:pt x="4356" y="7000"/>
                    <a:pt x="4279" y="6959"/>
                    <a:pt x="4202" y="6959"/>
                  </a:cubicBezTo>
                  <a:cubicBezTo>
                    <a:pt x="4125" y="6959"/>
                    <a:pt x="4048" y="7000"/>
                    <a:pt x="4057" y="7081"/>
                  </a:cubicBezTo>
                  <a:cubicBezTo>
                    <a:pt x="4057" y="7154"/>
                    <a:pt x="4111" y="7208"/>
                    <a:pt x="4183" y="7226"/>
                  </a:cubicBezTo>
                  <a:lnTo>
                    <a:pt x="3894" y="8947"/>
                  </a:lnTo>
                  <a:lnTo>
                    <a:pt x="3858" y="8947"/>
                  </a:lnTo>
                  <a:lnTo>
                    <a:pt x="3568" y="7226"/>
                  </a:lnTo>
                  <a:cubicBezTo>
                    <a:pt x="3622" y="7208"/>
                    <a:pt x="3676" y="7154"/>
                    <a:pt x="3676" y="7081"/>
                  </a:cubicBezTo>
                  <a:cubicBezTo>
                    <a:pt x="3685" y="7000"/>
                    <a:pt x="3609" y="6959"/>
                    <a:pt x="3532" y="6959"/>
                  </a:cubicBezTo>
                  <a:cubicBezTo>
                    <a:pt x="3455" y="6959"/>
                    <a:pt x="3378" y="7000"/>
                    <a:pt x="3387" y="7081"/>
                  </a:cubicBezTo>
                  <a:cubicBezTo>
                    <a:pt x="3387" y="7154"/>
                    <a:pt x="3441" y="7208"/>
                    <a:pt x="3513" y="7226"/>
                  </a:cubicBezTo>
                  <a:lnTo>
                    <a:pt x="3224" y="8947"/>
                  </a:lnTo>
                  <a:lnTo>
                    <a:pt x="2318" y="3822"/>
                  </a:lnTo>
                  <a:cubicBezTo>
                    <a:pt x="2789" y="3749"/>
                    <a:pt x="2771" y="3097"/>
                    <a:pt x="2318" y="3043"/>
                  </a:cubicBezTo>
                  <a:lnTo>
                    <a:pt x="2318" y="2083"/>
                  </a:lnTo>
                  <a:lnTo>
                    <a:pt x="2210" y="2083"/>
                  </a:lnTo>
                  <a:lnTo>
                    <a:pt x="2210" y="3043"/>
                  </a:lnTo>
                  <a:cubicBezTo>
                    <a:pt x="1757" y="3097"/>
                    <a:pt x="1739" y="3749"/>
                    <a:pt x="2191" y="3822"/>
                  </a:cubicBezTo>
                  <a:lnTo>
                    <a:pt x="1304" y="8947"/>
                  </a:lnTo>
                  <a:lnTo>
                    <a:pt x="1014" y="7226"/>
                  </a:lnTo>
                  <a:cubicBezTo>
                    <a:pt x="1178" y="7199"/>
                    <a:pt x="992" y="7007"/>
                    <a:pt x="891" y="7007"/>
                  </a:cubicBezTo>
                  <a:cubicBezTo>
                    <a:pt x="857" y="7007"/>
                    <a:pt x="833" y="7028"/>
                    <a:pt x="833" y="7081"/>
                  </a:cubicBezTo>
                  <a:cubicBezTo>
                    <a:pt x="833" y="7154"/>
                    <a:pt x="888" y="7208"/>
                    <a:pt x="960" y="7226"/>
                  </a:cubicBezTo>
                  <a:lnTo>
                    <a:pt x="670" y="8947"/>
                  </a:lnTo>
                  <a:lnTo>
                    <a:pt x="634" y="8947"/>
                  </a:lnTo>
                  <a:lnTo>
                    <a:pt x="344" y="7226"/>
                  </a:lnTo>
                  <a:cubicBezTo>
                    <a:pt x="417" y="7208"/>
                    <a:pt x="471" y="7154"/>
                    <a:pt x="471" y="7081"/>
                  </a:cubicBezTo>
                  <a:cubicBezTo>
                    <a:pt x="480" y="7000"/>
                    <a:pt x="403" y="6959"/>
                    <a:pt x="326" y="6959"/>
                  </a:cubicBezTo>
                  <a:cubicBezTo>
                    <a:pt x="249" y="6959"/>
                    <a:pt x="172" y="7000"/>
                    <a:pt x="181" y="7081"/>
                  </a:cubicBezTo>
                  <a:cubicBezTo>
                    <a:pt x="181" y="7154"/>
                    <a:pt x="236" y="7208"/>
                    <a:pt x="308" y="7226"/>
                  </a:cubicBezTo>
                  <a:lnTo>
                    <a:pt x="0" y="8947"/>
                  </a:lnTo>
                  <a:lnTo>
                    <a:pt x="0" y="14778"/>
                  </a:lnTo>
                  <a:lnTo>
                    <a:pt x="471" y="14778"/>
                  </a:lnTo>
                  <a:lnTo>
                    <a:pt x="471" y="20283"/>
                  </a:lnTo>
                  <a:lnTo>
                    <a:pt x="4093" y="20283"/>
                  </a:lnTo>
                  <a:lnTo>
                    <a:pt x="4093" y="14778"/>
                  </a:lnTo>
                  <a:lnTo>
                    <a:pt x="4509" y="14778"/>
                  </a:lnTo>
                  <a:lnTo>
                    <a:pt x="4509" y="14090"/>
                  </a:lnTo>
                  <a:lnTo>
                    <a:pt x="4238" y="14090"/>
                  </a:lnTo>
                  <a:lnTo>
                    <a:pt x="4238" y="12750"/>
                  </a:lnTo>
                  <a:cubicBezTo>
                    <a:pt x="4238" y="12568"/>
                    <a:pt x="4346" y="12424"/>
                    <a:pt x="4509" y="12351"/>
                  </a:cubicBezTo>
                  <a:lnTo>
                    <a:pt x="4509" y="12080"/>
                  </a:lnTo>
                  <a:lnTo>
                    <a:pt x="5433" y="12080"/>
                  </a:lnTo>
                  <a:lnTo>
                    <a:pt x="5433" y="20283"/>
                  </a:lnTo>
                  <a:lnTo>
                    <a:pt x="18599" y="20283"/>
                  </a:lnTo>
                  <a:lnTo>
                    <a:pt x="18599" y="8385"/>
                  </a:lnTo>
                  <a:lnTo>
                    <a:pt x="19142" y="8385"/>
                  </a:lnTo>
                  <a:lnTo>
                    <a:pt x="19142" y="7335"/>
                  </a:lnTo>
                  <a:lnTo>
                    <a:pt x="19450" y="6031"/>
                  </a:lnTo>
                  <a:lnTo>
                    <a:pt x="19450" y="5542"/>
                  </a:lnTo>
                  <a:lnTo>
                    <a:pt x="19088" y="5542"/>
                  </a:lnTo>
                  <a:lnTo>
                    <a:pt x="19088" y="4274"/>
                  </a:lnTo>
                  <a:cubicBezTo>
                    <a:pt x="19088" y="3985"/>
                    <a:pt x="18870" y="3749"/>
                    <a:pt x="18581" y="3749"/>
                  </a:cubicBezTo>
                  <a:lnTo>
                    <a:pt x="18599" y="3749"/>
                  </a:lnTo>
                  <a:lnTo>
                    <a:pt x="18019" y="1214"/>
                  </a:lnTo>
                  <a:cubicBezTo>
                    <a:pt x="18273" y="1159"/>
                    <a:pt x="18218" y="797"/>
                    <a:pt x="17965" y="797"/>
                  </a:cubicBezTo>
                  <a:cubicBezTo>
                    <a:pt x="17729" y="797"/>
                    <a:pt x="17675" y="1159"/>
                    <a:pt x="17929" y="1214"/>
                  </a:cubicBezTo>
                  <a:lnTo>
                    <a:pt x="17349" y="3749"/>
                  </a:lnTo>
                  <a:lnTo>
                    <a:pt x="17367" y="3749"/>
                  </a:lnTo>
                  <a:cubicBezTo>
                    <a:pt x="17077" y="3767"/>
                    <a:pt x="16860" y="3985"/>
                    <a:pt x="16860" y="4274"/>
                  </a:cubicBezTo>
                  <a:lnTo>
                    <a:pt x="16860" y="5542"/>
                  </a:lnTo>
                  <a:lnTo>
                    <a:pt x="16607" y="5542"/>
                  </a:lnTo>
                  <a:lnTo>
                    <a:pt x="16607" y="6013"/>
                  </a:lnTo>
                  <a:lnTo>
                    <a:pt x="16933" y="7335"/>
                  </a:lnTo>
                  <a:lnTo>
                    <a:pt x="16933" y="8385"/>
                  </a:lnTo>
                  <a:lnTo>
                    <a:pt x="17349" y="8385"/>
                  </a:lnTo>
                  <a:lnTo>
                    <a:pt x="17349" y="13257"/>
                  </a:lnTo>
                  <a:lnTo>
                    <a:pt x="17150" y="13257"/>
                  </a:lnTo>
                  <a:lnTo>
                    <a:pt x="16733" y="11518"/>
                  </a:lnTo>
                  <a:cubicBezTo>
                    <a:pt x="16788" y="11518"/>
                    <a:pt x="16824" y="11464"/>
                    <a:pt x="16824" y="11409"/>
                  </a:cubicBezTo>
                  <a:cubicBezTo>
                    <a:pt x="16824" y="11337"/>
                    <a:pt x="16770" y="11283"/>
                    <a:pt x="16697" y="11283"/>
                  </a:cubicBezTo>
                  <a:cubicBezTo>
                    <a:pt x="16589" y="11301"/>
                    <a:pt x="16570" y="11464"/>
                    <a:pt x="16679" y="11518"/>
                  </a:cubicBezTo>
                  <a:lnTo>
                    <a:pt x="16263" y="13239"/>
                  </a:lnTo>
                  <a:lnTo>
                    <a:pt x="13782" y="13239"/>
                  </a:lnTo>
                  <a:lnTo>
                    <a:pt x="13782" y="11265"/>
                  </a:lnTo>
                  <a:lnTo>
                    <a:pt x="14053" y="11265"/>
                  </a:lnTo>
                  <a:lnTo>
                    <a:pt x="14053" y="10269"/>
                  </a:lnTo>
                  <a:lnTo>
                    <a:pt x="13727" y="10269"/>
                  </a:lnTo>
                  <a:lnTo>
                    <a:pt x="13727" y="10776"/>
                  </a:lnTo>
                  <a:lnTo>
                    <a:pt x="13456" y="10776"/>
                  </a:lnTo>
                  <a:lnTo>
                    <a:pt x="13456" y="10269"/>
                  </a:lnTo>
                  <a:lnTo>
                    <a:pt x="12822" y="10269"/>
                  </a:lnTo>
                  <a:lnTo>
                    <a:pt x="12822" y="10776"/>
                  </a:lnTo>
                  <a:lnTo>
                    <a:pt x="12532" y="10776"/>
                  </a:lnTo>
                  <a:lnTo>
                    <a:pt x="12532" y="10269"/>
                  </a:lnTo>
                  <a:lnTo>
                    <a:pt x="12206" y="10269"/>
                  </a:lnTo>
                  <a:lnTo>
                    <a:pt x="12206" y="11265"/>
                  </a:lnTo>
                  <a:lnTo>
                    <a:pt x="12496" y="11265"/>
                  </a:lnTo>
                  <a:lnTo>
                    <a:pt x="12496" y="13257"/>
                  </a:lnTo>
                  <a:lnTo>
                    <a:pt x="10685" y="13257"/>
                  </a:lnTo>
                  <a:lnTo>
                    <a:pt x="10685" y="11156"/>
                  </a:lnTo>
                  <a:lnTo>
                    <a:pt x="10431" y="11156"/>
                  </a:lnTo>
                  <a:lnTo>
                    <a:pt x="10431" y="9816"/>
                  </a:lnTo>
                  <a:cubicBezTo>
                    <a:pt x="10431" y="9381"/>
                    <a:pt x="10087" y="9037"/>
                    <a:pt x="9653" y="9037"/>
                  </a:cubicBezTo>
                  <a:lnTo>
                    <a:pt x="9725" y="9037"/>
                  </a:lnTo>
                  <a:lnTo>
                    <a:pt x="9725" y="8711"/>
                  </a:lnTo>
                  <a:lnTo>
                    <a:pt x="9363" y="8711"/>
                  </a:lnTo>
                  <a:lnTo>
                    <a:pt x="9363" y="7987"/>
                  </a:lnTo>
                  <a:lnTo>
                    <a:pt x="9707" y="7987"/>
                  </a:lnTo>
                  <a:cubicBezTo>
                    <a:pt x="9689" y="7570"/>
                    <a:pt x="9363" y="7244"/>
                    <a:pt x="8946" y="7244"/>
                  </a:cubicBezTo>
                  <a:lnTo>
                    <a:pt x="8801" y="7244"/>
                  </a:lnTo>
                  <a:lnTo>
                    <a:pt x="8801" y="7045"/>
                  </a:lnTo>
                  <a:cubicBezTo>
                    <a:pt x="9381" y="7027"/>
                    <a:pt x="9852" y="6538"/>
                    <a:pt x="9852" y="5958"/>
                  </a:cubicBezTo>
                  <a:cubicBezTo>
                    <a:pt x="9852" y="5560"/>
                    <a:pt x="9634" y="5198"/>
                    <a:pt x="9290" y="5017"/>
                  </a:cubicBezTo>
                  <a:cubicBezTo>
                    <a:pt x="9422" y="4964"/>
                    <a:pt x="9256" y="4815"/>
                    <a:pt x="9156" y="4815"/>
                  </a:cubicBezTo>
                  <a:cubicBezTo>
                    <a:pt x="9119" y="4815"/>
                    <a:pt x="9091" y="4836"/>
                    <a:pt x="9091" y="4890"/>
                  </a:cubicBezTo>
                  <a:cubicBezTo>
                    <a:pt x="9091" y="4908"/>
                    <a:pt x="9091" y="4926"/>
                    <a:pt x="9091" y="4944"/>
                  </a:cubicBezTo>
                  <a:cubicBezTo>
                    <a:pt x="9037" y="4926"/>
                    <a:pt x="8964" y="4908"/>
                    <a:pt x="8892" y="4890"/>
                  </a:cubicBezTo>
                  <a:lnTo>
                    <a:pt x="8149" y="1721"/>
                  </a:lnTo>
                  <a:cubicBezTo>
                    <a:pt x="8312" y="1685"/>
                    <a:pt x="8439" y="1522"/>
                    <a:pt x="8457" y="1341"/>
                  </a:cubicBezTo>
                  <a:cubicBezTo>
                    <a:pt x="8457" y="1141"/>
                    <a:pt x="8294" y="978"/>
                    <a:pt x="8113" y="960"/>
                  </a:cubicBezTo>
                  <a:lnTo>
                    <a:pt x="8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flipH="1">
              <a:off x="-1545755" y="3789575"/>
              <a:ext cx="3858855" cy="1463178"/>
            </a:xfrm>
            <a:custGeom>
              <a:avLst/>
              <a:gdLst/>
              <a:ahLst/>
              <a:cxnLst/>
              <a:rect l="l" t="t" r="r" b="b"/>
              <a:pathLst>
                <a:path w="63330" h="24920" extrusionOk="0">
                  <a:moveTo>
                    <a:pt x="26259" y="1"/>
                  </a:moveTo>
                  <a:lnTo>
                    <a:pt x="25535" y="852"/>
                  </a:lnTo>
                  <a:cubicBezTo>
                    <a:pt x="25376" y="1178"/>
                    <a:pt x="25202" y="1301"/>
                    <a:pt x="25030" y="1301"/>
                  </a:cubicBezTo>
                  <a:cubicBezTo>
                    <a:pt x="24496" y="1301"/>
                    <a:pt x="23977" y="109"/>
                    <a:pt x="23977" y="109"/>
                  </a:cubicBezTo>
                  <a:cubicBezTo>
                    <a:pt x="23561" y="616"/>
                    <a:pt x="23289" y="1196"/>
                    <a:pt x="23126" y="1830"/>
                  </a:cubicBezTo>
                  <a:cubicBezTo>
                    <a:pt x="22855" y="2934"/>
                    <a:pt x="21696" y="3242"/>
                    <a:pt x="21496" y="5198"/>
                  </a:cubicBezTo>
                  <a:cubicBezTo>
                    <a:pt x="21496" y="5198"/>
                    <a:pt x="20518" y="4474"/>
                    <a:pt x="19975" y="4474"/>
                  </a:cubicBezTo>
                  <a:cubicBezTo>
                    <a:pt x="19414" y="5035"/>
                    <a:pt x="18943" y="5669"/>
                    <a:pt x="18563" y="6357"/>
                  </a:cubicBezTo>
                  <a:cubicBezTo>
                    <a:pt x="18019" y="7407"/>
                    <a:pt x="14216" y="10287"/>
                    <a:pt x="6248" y="11518"/>
                  </a:cubicBezTo>
                  <a:cubicBezTo>
                    <a:pt x="6248" y="11518"/>
                    <a:pt x="5814" y="11428"/>
                    <a:pt x="5143" y="10794"/>
                  </a:cubicBezTo>
                  <a:cubicBezTo>
                    <a:pt x="5143" y="10794"/>
                    <a:pt x="4979" y="10932"/>
                    <a:pt x="4733" y="10932"/>
                  </a:cubicBezTo>
                  <a:cubicBezTo>
                    <a:pt x="4525" y="10932"/>
                    <a:pt x="4258" y="10833"/>
                    <a:pt x="3984" y="10468"/>
                  </a:cubicBezTo>
                  <a:cubicBezTo>
                    <a:pt x="3984" y="10468"/>
                    <a:pt x="2366" y="11648"/>
                    <a:pt x="787" y="11648"/>
                  </a:cubicBezTo>
                  <a:cubicBezTo>
                    <a:pt x="521" y="11648"/>
                    <a:pt x="256" y="11615"/>
                    <a:pt x="0" y="11536"/>
                  </a:cubicBezTo>
                  <a:lnTo>
                    <a:pt x="0" y="24919"/>
                  </a:lnTo>
                  <a:lnTo>
                    <a:pt x="63329" y="24919"/>
                  </a:lnTo>
                  <a:lnTo>
                    <a:pt x="63329" y="10396"/>
                  </a:lnTo>
                  <a:cubicBezTo>
                    <a:pt x="60070" y="9182"/>
                    <a:pt x="59671" y="7570"/>
                    <a:pt x="59671" y="7570"/>
                  </a:cubicBezTo>
                  <a:lnTo>
                    <a:pt x="59055" y="8168"/>
                  </a:lnTo>
                  <a:cubicBezTo>
                    <a:pt x="58150" y="8168"/>
                    <a:pt x="56466" y="6194"/>
                    <a:pt x="56122" y="6085"/>
                  </a:cubicBezTo>
                  <a:cubicBezTo>
                    <a:pt x="56113" y="6083"/>
                    <a:pt x="56104" y="6082"/>
                    <a:pt x="56093" y="6082"/>
                  </a:cubicBezTo>
                  <a:cubicBezTo>
                    <a:pt x="55671" y="6082"/>
                    <a:pt x="53876" y="7860"/>
                    <a:pt x="53876" y="7860"/>
                  </a:cubicBezTo>
                  <a:cubicBezTo>
                    <a:pt x="53423" y="7353"/>
                    <a:pt x="49602" y="4419"/>
                    <a:pt x="49457" y="4365"/>
                  </a:cubicBezTo>
                  <a:cubicBezTo>
                    <a:pt x="49453" y="4363"/>
                    <a:pt x="49448" y="4363"/>
                    <a:pt x="49442" y="4363"/>
                  </a:cubicBezTo>
                  <a:cubicBezTo>
                    <a:pt x="49252" y="4363"/>
                    <a:pt x="48298" y="5180"/>
                    <a:pt x="48298" y="5180"/>
                  </a:cubicBezTo>
                  <a:cubicBezTo>
                    <a:pt x="48298" y="5180"/>
                    <a:pt x="46614" y="2989"/>
                    <a:pt x="46415" y="2898"/>
                  </a:cubicBezTo>
                  <a:cubicBezTo>
                    <a:pt x="46394" y="2888"/>
                    <a:pt x="46371" y="2883"/>
                    <a:pt x="46346" y="2883"/>
                  </a:cubicBezTo>
                  <a:cubicBezTo>
                    <a:pt x="46114" y="2883"/>
                    <a:pt x="45745" y="3297"/>
                    <a:pt x="45745" y="3297"/>
                  </a:cubicBezTo>
                  <a:cubicBezTo>
                    <a:pt x="45745" y="1667"/>
                    <a:pt x="44423" y="1"/>
                    <a:pt x="4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flipH="1">
              <a:off x="-618765" y="3427900"/>
              <a:ext cx="662516" cy="639836"/>
            </a:xfrm>
            <a:custGeom>
              <a:avLst/>
              <a:gdLst/>
              <a:ahLst/>
              <a:cxnLst/>
              <a:rect l="l" t="t" r="r" b="b"/>
              <a:pathLst>
                <a:path w="10487" h="10128" extrusionOk="0">
                  <a:moveTo>
                    <a:pt x="4792" y="0"/>
                  </a:moveTo>
                  <a:cubicBezTo>
                    <a:pt x="4688" y="0"/>
                    <a:pt x="4585" y="65"/>
                    <a:pt x="4565" y="185"/>
                  </a:cubicBezTo>
                  <a:cubicBezTo>
                    <a:pt x="4184" y="3029"/>
                    <a:pt x="2826" y="6361"/>
                    <a:pt x="2826" y="6361"/>
                  </a:cubicBezTo>
                  <a:cubicBezTo>
                    <a:pt x="2717" y="5727"/>
                    <a:pt x="1576" y="4188"/>
                    <a:pt x="1069" y="3536"/>
                  </a:cubicBezTo>
                  <a:cubicBezTo>
                    <a:pt x="1036" y="3495"/>
                    <a:pt x="990" y="3477"/>
                    <a:pt x="945" y="3477"/>
                  </a:cubicBezTo>
                  <a:cubicBezTo>
                    <a:pt x="869" y="3477"/>
                    <a:pt x="798" y="3528"/>
                    <a:pt x="798" y="3608"/>
                  </a:cubicBezTo>
                  <a:cubicBezTo>
                    <a:pt x="725" y="4423"/>
                    <a:pt x="599" y="5238"/>
                    <a:pt x="436" y="6035"/>
                  </a:cubicBezTo>
                  <a:cubicBezTo>
                    <a:pt x="200" y="7393"/>
                    <a:pt x="55" y="8751"/>
                    <a:pt x="1" y="10109"/>
                  </a:cubicBezTo>
                  <a:lnTo>
                    <a:pt x="10486" y="10127"/>
                  </a:lnTo>
                  <a:cubicBezTo>
                    <a:pt x="10126" y="7780"/>
                    <a:pt x="9778" y="7540"/>
                    <a:pt x="9650" y="7540"/>
                  </a:cubicBezTo>
                  <a:cubicBezTo>
                    <a:pt x="9617" y="7540"/>
                    <a:pt x="9599" y="7556"/>
                    <a:pt x="9599" y="7556"/>
                  </a:cubicBezTo>
                  <a:cubicBezTo>
                    <a:pt x="9599" y="7556"/>
                    <a:pt x="9472" y="5980"/>
                    <a:pt x="9219" y="5980"/>
                  </a:cubicBezTo>
                  <a:cubicBezTo>
                    <a:pt x="8965" y="5980"/>
                    <a:pt x="7534" y="7429"/>
                    <a:pt x="7534" y="7429"/>
                  </a:cubicBezTo>
                  <a:cubicBezTo>
                    <a:pt x="7534" y="7429"/>
                    <a:pt x="7208" y="1833"/>
                    <a:pt x="7027" y="1779"/>
                  </a:cubicBezTo>
                  <a:cubicBezTo>
                    <a:pt x="7022" y="1777"/>
                    <a:pt x="7015" y="1776"/>
                    <a:pt x="7007" y="1776"/>
                  </a:cubicBezTo>
                  <a:cubicBezTo>
                    <a:pt x="6760" y="1776"/>
                    <a:pt x="5651" y="2902"/>
                    <a:pt x="5651" y="2902"/>
                  </a:cubicBezTo>
                  <a:cubicBezTo>
                    <a:pt x="5452" y="1417"/>
                    <a:pt x="5198" y="584"/>
                    <a:pt x="4999" y="131"/>
                  </a:cubicBezTo>
                  <a:cubicBezTo>
                    <a:pt x="4959" y="42"/>
                    <a:pt x="4875" y="0"/>
                    <a:pt x="4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0"/>
          <p:cNvSpPr/>
          <p:nvPr/>
        </p:nvSpPr>
        <p:spPr>
          <a:xfrm flipH="1">
            <a:off x="7042701" y="383107"/>
            <a:ext cx="1203087" cy="1207895"/>
          </a:xfrm>
          <a:custGeom>
            <a:avLst/>
            <a:gdLst/>
            <a:ahLst/>
            <a:cxnLst/>
            <a:rect l="l" t="t" r="r" b="b"/>
            <a:pathLst>
              <a:path w="13511" h="13565" extrusionOk="0">
                <a:moveTo>
                  <a:pt x="6230" y="0"/>
                </a:moveTo>
                <a:cubicBezTo>
                  <a:pt x="6230" y="0"/>
                  <a:pt x="6359" y="2508"/>
                  <a:pt x="3209" y="2508"/>
                </a:cubicBezTo>
                <a:cubicBezTo>
                  <a:pt x="3026" y="2508"/>
                  <a:pt x="2832" y="2499"/>
                  <a:pt x="2626" y="2481"/>
                </a:cubicBezTo>
                <a:lnTo>
                  <a:pt x="2626" y="2481"/>
                </a:lnTo>
                <a:cubicBezTo>
                  <a:pt x="2626" y="2481"/>
                  <a:pt x="5125" y="3876"/>
                  <a:pt x="3260" y="6900"/>
                </a:cubicBezTo>
                <a:cubicBezTo>
                  <a:pt x="3260" y="6900"/>
                  <a:pt x="3662" y="6723"/>
                  <a:pt x="4065" y="6723"/>
                </a:cubicBezTo>
                <a:cubicBezTo>
                  <a:pt x="4266" y="6723"/>
                  <a:pt x="4467" y="6767"/>
                  <a:pt x="4618" y="6900"/>
                </a:cubicBezTo>
                <a:cubicBezTo>
                  <a:pt x="5379" y="7624"/>
                  <a:pt x="5687" y="8711"/>
                  <a:pt x="5433" y="9743"/>
                </a:cubicBezTo>
                <a:cubicBezTo>
                  <a:pt x="5433" y="9743"/>
                  <a:pt x="5383" y="9733"/>
                  <a:pt x="5287" y="9733"/>
                </a:cubicBezTo>
                <a:cubicBezTo>
                  <a:pt x="5065" y="9733"/>
                  <a:pt x="4600" y="9787"/>
                  <a:pt x="3966" y="10142"/>
                </a:cubicBezTo>
                <a:cubicBezTo>
                  <a:pt x="3079" y="10649"/>
                  <a:pt x="2192" y="11210"/>
                  <a:pt x="1359" y="11373"/>
                </a:cubicBezTo>
                <a:cubicBezTo>
                  <a:pt x="1359" y="11373"/>
                  <a:pt x="1004" y="11172"/>
                  <a:pt x="602" y="11172"/>
                </a:cubicBezTo>
                <a:cubicBezTo>
                  <a:pt x="401" y="11172"/>
                  <a:pt x="187" y="11222"/>
                  <a:pt x="0" y="11373"/>
                </a:cubicBezTo>
                <a:cubicBezTo>
                  <a:pt x="0" y="11373"/>
                  <a:pt x="399" y="11607"/>
                  <a:pt x="1138" y="11607"/>
                </a:cubicBezTo>
                <a:cubicBezTo>
                  <a:pt x="1246" y="11607"/>
                  <a:pt x="1362" y="11602"/>
                  <a:pt x="1485" y="11590"/>
                </a:cubicBezTo>
                <a:cubicBezTo>
                  <a:pt x="2463" y="11500"/>
                  <a:pt x="3296" y="11065"/>
                  <a:pt x="3767" y="10884"/>
                </a:cubicBezTo>
                <a:cubicBezTo>
                  <a:pt x="4078" y="10764"/>
                  <a:pt x="4587" y="10621"/>
                  <a:pt x="5100" y="10621"/>
                </a:cubicBezTo>
                <a:cubicBezTo>
                  <a:pt x="5363" y="10621"/>
                  <a:pt x="5628" y="10659"/>
                  <a:pt x="5868" y="10757"/>
                </a:cubicBezTo>
                <a:lnTo>
                  <a:pt x="5759" y="11138"/>
                </a:lnTo>
                <a:cubicBezTo>
                  <a:pt x="5661" y="11079"/>
                  <a:pt x="5547" y="11046"/>
                  <a:pt x="5435" y="11046"/>
                </a:cubicBezTo>
                <a:cubicBezTo>
                  <a:pt x="5339" y="11046"/>
                  <a:pt x="5245" y="11070"/>
                  <a:pt x="5162" y="11119"/>
                </a:cubicBezTo>
                <a:cubicBezTo>
                  <a:pt x="5053" y="11119"/>
                  <a:pt x="4962" y="11065"/>
                  <a:pt x="4908" y="10993"/>
                </a:cubicBezTo>
                <a:cubicBezTo>
                  <a:pt x="4691" y="11138"/>
                  <a:pt x="4455" y="11228"/>
                  <a:pt x="4202" y="11282"/>
                </a:cubicBezTo>
                <a:cubicBezTo>
                  <a:pt x="3920" y="11300"/>
                  <a:pt x="4032" y="11609"/>
                  <a:pt x="4189" y="11609"/>
                </a:cubicBezTo>
                <a:cubicBezTo>
                  <a:pt x="4193" y="11609"/>
                  <a:pt x="4197" y="11609"/>
                  <a:pt x="4202" y="11608"/>
                </a:cubicBezTo>
                <a:cubicBezTo>
                  <a:pt x="4366" y="11592"/>
                  <a:pt x="4606" y="11366"/>
                  <a:pt x="4866" y="11366"/>
                </a:cubicBezTo>
                <a:cubicBezTo>
                  <a:pt x="4892" y="11366"/>
                  <a:pt x="4918" y="11368"/>
                  <a:pt x="4944" y="11373"/>
                </a:cubicBezTo>
                <a:cubicBezTo>
                  <a:pt x="5193" y="11404"/>
                  <a:pt x="5616" y="11569"/>
                  <a:pt x="5902" y="11569"/>
                </a:cubicBezTo>
                <a:cubicBezTo>
                  <a:pt x="5949" y="11569"/>
                  <a:pt x="5992" y="11564"/>
                  <a:pt x="6031" y="11554"/>
                </a:cubicBezTo>
                <a:cubicBezTo>
                  <a:pt x="6351" y="11447"/>
                  <a:pt x="6636" y="11323"/>
                  <a:pt x="6921" y="11164"/>
                </a:cubicBezTo>
                <a:lnTo>
                  <a:pt x="6921" y="11164"/>
                </a:lnTo>
                <a:cubicBezTo>
                  <a:pt x="6867" y="11196"/>
                  <a:pt x="6701" y="11302"/>
                  <a:pt x="6939" y="11302"/>
                </a:cubicBezTo>
                <a:cubicBezTo>
                  <a:pt x="6954" y="11302"/>
                  <a:pt x="6972" y="11301"/>
                  <a:pt x="6991" y="11301"/>
                </a:cubicBezTo>
                <a:lnTo>
                  <a:pt x="6991" y="11301"/>
                </a:lnTo>
                <a:cubicBezTo>
                  <a:pt x="6991" y="11301"/>
                  <a:pt x="6991" y="11373"/>
                  <a:pt x="6846" y="11373"/>
                </a:cubicBezTo>
                <a:cubicBezTo>
                  <a:pt x="6846" y="11373"/>
                  <a:pt x="6980" y="11467"/>
                  <a:pt x="7118" y="11467"/>
                </a:cubicBezTo>
                <a:cubicBezTo>
                  <a:pt x="7206" y="11467"/>
                  <a:pt x="7296" y="11428"/>
                  <a:pt x="7353" y="11301"/>
                </a:cubicBezTo>
                <a:cubicBezTo>
                  <a:pt x="7443" y="11409"/>
                  <a:pt x="7498" y="11536"/>
                  <a:pt x="7516" y="11681"/>
                </a:cubicBezTo>
                <a:lnTo>
                  <a:pt x="7371" y="12079"/>
                </a:lnTo>
                <a:cubicBezTo>
                  <a:pt x="7276" y="12039"/>
                  <a:pt x="7171" y="12018"/>
                  <a:pt x="7063" y="12018"/>
                </a:cubicBezTo>
                <a:cubicBezTo>
                  <a:pt x="7027" y="12018"/>
                  <a:pt x="6991" y="12020"/>
                  <a:pt x="6954" y="12025"/>
                </a:cubicBezTo>
                <a:cubicBezTo>
                  <a:pt x="6954" y="12025"/>
                  <a:pt x="6864" y="12333"/>
                  <a:pt x="7027" y="12351"/>
                </a:cubicBezTo>
                <a:cubicBezTo>
                  <a:pt x="7044" y="12352"/>
                  <a:pt x="7061" y="12353"/>
                  <a:pt x="7078" y="12353"/>
                </a:cubicBezTo>
                <a:cubicBezTo>
                  <a:pt x="7294" y="12353"/>
                  <a:pt x="7491" y="12247"/>
                  <a:pt x="7643" y="12079"/>
                </a:cubicBezTo>
                <a:lnTo>
                  <a:pt x="7643" y="12079"/>
                </a:lnTo>
                <a:cubicBezTo>
                  <a:pt x="7642" y="12079"/>
                  <a:pt x="7208" y="12677"/>
                  <a:pt x="7063" y="12731"/>
                </a:cubicBezTo>
                <a:cubicBezTo>
                  <a:pt x="7063" y="12731"/>
                  <a:pt x="7654" y="12530"/>
                  <a:pt x="8344" y="12530"/>
                </a:cubicBezTo>
                <a:cubicBezTo>
                  <a:pt x="9042" y="12530"/>
                  <a:pt x="9841" y="12736"/>
                  <a:pt x="10232" y="13564"/>
                </a:cubicBezTo>
                <a:cubicBezTo>
                  <a:pt x="10232" y="13564"/>
                  <a:pt x="10863" y="12909"/>
                  <a:pt x="11780" y="12909"/>
                </a:cubicBezTo>
                <a:cubicBezTo>
                  <a:pt x="12209" y="12909"/>
                  <a:pt x="12701" y="13052"/>
                  <a:pt x="13220" y="13474"/>
                </a:cubicBezTo>
                <a:cubicBezTo>
                  <a:pt x="13220" y="13474"/>
                  <a:pt x="13510" y="12967"/>
                  <a:pt x="13438" y="12840"/>
                </a:cubicBezTo>
                <a:cubicBezTo>
                  <a:pt x="13293" y="12586"/>
                  <a:pt x="13166" y="12315"/>
                  <a:pt x="13094" y="12043"/>
                </a:cubicBezTo>
                <a:cubicBezTo>
                  <a:pt x="13094" y="12043"/>
                  <a:pt x="11862" y="10920"/>
                  <a:pt x="10830" y="10413"/>
                </a:cubicBezTo>
                <a:cubicBezTo>
                  <a:pt x="10736" y="10423"/>
                  <a:pt x="10641" y="10427"/>
                  <a:pt x="10546" y="10427"/>
                </a:cubicBezTo>
                <a:cubicBezTo>
                  <a:pt x="10274" y="10427"/>
                  <a:pt x="9998" y="10390"/>
                  <a:pt x="9743" y="10323"/>
                </a:cubicBezTo>
                <a:cubicBezTo>
                  <a:pt x="9743" y="10323"/>
                  <a:pt x="10469" y="9881"/>
                  <a:pt x="10934" y="9881"/>
                </a:cubicBezTo>
                <a:cubicBezTo>
                  <a:pt x="10967" y="9881"/>
                  <a:pt x="10999" y="9883"/>
                  <a:pt x="11029" y="9888"/>
                </a:cubicBezTo>
                <a:cubicBezTo>
                  <a:pt x="11029" y="9888"/>
                  <a:pt x="11029" y="9950"/>
                  <a:pt x="11110" y="9950"/>
                </a:cubicBezTo>
                <a:cubicBezTo>
                  <a:pt x="11144" y="9950"/>
                  <a:pt x="11194" y="9939"/>
                  <a:pt x="11264" y="9906"/>
                </a:cubicBezTo>
                <a:cubicBezTo>
                  <a:pt x="11464" y="9797"/>
                  <a:pt x="11699" y="9743"/>
                  <a:pt x="11916" y="9725"/>
                </a:cubicBezTo>
                <a:cubicBezTo>
                  <a:pt x="11916" y="9725"/>
                  <a:pt x="12188" y="9562"/>
                  <a:pt x="11916" y="9417"/>
                </a:cubicBezTo>
                <a:cubicBezTo>
                  <a:pt x="11772" y="9334"/>
                  <a:pt x="11686" y="9317"/>
                  <a:pt x="11639" y="9317"/>
                </a:cubicBezTo>
                <a:cubicBezTo>
                  <a:pt x="11604" y="9317"/>
                  <a:pt x="11590" y="9327"/>
                  <a:pt x="11590" y="9327"/>
                </a:cubicBezTo>
                <a:cubicBezTo>
                  <a:pt x="11554" y="9254"/>
                  <a:pt x="11500" y="9218"/>
                  <a:pt x="11446" y="9182"/>
                </a:cubicBezTo>
                <a:cubicBezTo>
                  <a:pt x="11391" y="9164"/>
                  <a:pt x="11337" y="9146"/>
                  <a:pt x="11301" y="9109"/>
                </a:cubicBezTo>
                <a:cubicBezTo>
                  <a:pt x="11174" y="9100"/>
                  <a:pt x="11052" y="9096"/>
                  <a:pt x="10932" y="9096"/>
                </a:cubicBezTo>
                <a:cubicBezTo>
                  <a:pt x="10812" y="9096"/>
                  <a:pt x="10694" y="9100"/>
                  <a:pt x="10576" y="9109"/>
                </a:cubicBezTo>
                <a:cubicBezTo>
                  <a:pt x="10685" y="9164"/>
                  <a:pt x="10776" y="9200"/>
                  <a:pt x="10884" y="9200"/>
                </a:cubicBezTo>
                <a:cubicBezTo>
                  <a:pt x="10576" y="9236"/>
                  <a:pt x="10287" y="9309"/>
                  <a:pt x="9979" y="9381"/>
                </a:cubicBezTo>
                <a:cubicBezTo>
                  <a:pt x="9809" y="9446"/>
                  <a:pt x="9507" y="9700"/>
                  <a:pt x="9141" y="9700"/>
                </a:cubicBezTo>
                <a:cubicBezTo>
                  <a:pt x="9000" y="9700"/>
                  <a:pt x="8849" y="9663"/>
                  <a:pt x="8693" y="9562"/>
                </a:cubicBezTo>
                <a:cubicBezTo>
                  <a:pt x="8729" y="9562"/>
                  <a:pt x="8403" y="8023"/>
                  <a:pt x="9454" y="7262"/>
                </a:cubicBezTo>
                <a:cubicBezTo>
                  <a:pt x="9454" y="7262"/>
                  <a:pt x="9254" y="1558"/>
                  <a:pt x="6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flipH="1">
            <a:off x="4501656" y="4110056"/>
            <a:ext cx="93675" cy="36508"/>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20"/>
          <p:cNvGrpSpPr/>
          <p:nvPr/>
        </p:nvGrpSpPr>
        <p:grpSpPr>
          <a:xfrm flipH="1">
            <a:off x="6284870" y="870592"/>
            <a:ext cx="583868" cy="427505"/>
            <a:chOff x="998250" y="971075"/>
            <a:chExt cx="163925" cy="120025"/>
          </a:xfrm>
        </p:grpSpPr>
        <p:sp>
          <p:nvSpPr>
            <p:cNvPr id="418" name="Google Shape;418;p20"/>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0"/>
          <p:cNvSpPr/>
          <p:nvPr/>
        </p:nvSpPr>
        <p:spPr>
          <a:xfrm flipH="1">
            <a:off x="6446074" y="2356903"/>
            <a:ext cx="89" cy="21015"/>
          </a:xfrm>
          <a:custGeom>
            <a:avLst/>
            <a:gdLst/>
            <a:ahLst/>
            <a:cxnLst/>
            <a:rect l="l" t="t" r="r" b="b"/>
            <a:pathLst>
              <a:path w="1" h="236" extrusionOk="0">
                <a:moveTo>
                  <a:pt x="1" y="236"/>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flipH="1">
            <a:off x="6280003" y="1834381"/>
            <a:ext cx="89" cy="3295"/>
          </a:xfrm>
          <a:custGeom>
            <a:avLst/>
            <a:gdLst/>
            <a:ahLst/>
            <a:cxnLst/>
            <a:rect l="l" t="t" r="r" b="b"/>
            <a:pathLst>
              <a:path w="1" h="37" extrusionOk="0">
                <a:moveTo>
                  <a:pt x="1" y="37"/>
                </a:moveTo>
                <a:cubicBezTo>
                  <a:pt x="1" y="19"/>
                  <a:pt x="1" y="19"/>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flipH="1">
            <a:off x="5983301" y="1834381"/>
            <a:ext cx="89" cy="3295"/>
          </a:xfrm>
          <a:custGeom>
            <a:avLst/>
            <a:gdLst/>
            <a:ahLst/>
            <a:cxnLst/>
            <a:rect l="l" t="t" r="r" b="b"/>
            <a:pathLst>
              <a:path w="1" h="37" extrusionOk="0">
                <a:moveTo>
                  <a:pt x="1" y="1"/>
                </a:moveTo>
                <a:lnTo>
                  <a:pt x="1" y="1"/>
                </a:lnTo>
                <a:cubicBezTo>
                  <a:pt x="1" y="19"/>
                  <a:pt x="1" y="19"/>
                  <a:pt x="1"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txBox="1">
            <a:spLocks noGrp="1"/>
          </p:cNvSpPr>
          <p:nvPr>
            <p:ph type="title" hasCustomPrompt="1"/>
          </p:nvPr>
        </p:nvSpPr>
        <p:spPr>
          <a:xfrm>
            <a:off x="2996550" y="8806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6" name="Google Shape;426;p20"/>
          <p:cNvSpPr txBox="1">
            <a:spLocks noGrp="1"/>
          </p:cNvSpPr>
          <p:nvPr>
            <p:ph type="subTitle" idx="1"/>
          </p:nvPr>
        </p:nvSpPr>
        <p:spPr>
          <a:xfrm>
            <a:off x="2952625" y="2827375"/>
            <a:ext cx="3238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20"/>
          <p:cNvSpPr/>
          <p:nvPr/>
        </p:nvSpPr>
        <p:spPr>
          <a:xfrm>
            <a:off x="-59450" y="4218925"/>
            <a:ext cx="9187138" cy="3611197"/>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txBox="1">
            <a:spLocks noGrp="1"/>
          </p:cNvSpPr>
          <p:nvPr>
            <p:ph type="title" idx="2"/>
          </p:nvPr>
        </p:nvSpPr>
        <p:spPr>
          <a:xfrm>
            <a:off x="1377200" y="1846050"/>
            <a:ext cx="6390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3"/>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310973" y="1653334"/>
            <a:ext cx="4971460" cy="3490166"/>
          </a:xfrm>
          <a:custGeom>
            <a:avLst/>
            <a:gdLst/>
            <a:ahLst/>
            <a:cxnLst/>
            <a:rect l="l" t="t" r="r" b="b"/>
            <a:pathLst>
              <a:path w="55434" h="38918" extrusionOk="0">
                <a:moveTo>
                  <a:pt x="24394" y="5651"/>
                </a:moveTo>
                <a:cubicBezTo>
                  <a:pt x="24467" y="5651"/>
                  <a:pt x="24539" y="5705"/>
                  <a:pt x="24593" y="5777"/>
                </a:cubicBezTo>
                <a:cubicBezTo>
                  <a:pt x="24648" y="5868"/>
                  <a:pt x="24666" y="5959"/>
                  <a:pt x="24666" y="6067"/>
                </a:cubicBezTo>
                <a:lnTo>
                  <a:pt x="24666" y="6610"/>
                </a:lnTo>
                <a:lnTo>
                  <a:pt x="24104" y="6610"/>
                </a:lnTo>
                <a:lnTo>
                  <a:pt x="24104" y="6067"/>
                </a:lnTo>
                <a:cubicBezTo>
                  <a:pt x="24104" y="5850"/>
                  <a:pt x="24231" y="5651"/>
                  <a:pt x="24394" y="5651"/>
                </a:cubicBezTo>
                <a:close/>
                <a:moveTo>
                  <a:pt x="20645" y="17820"/>
                </a:moveTo>
                <a:cubicBezTo>
                  <a:pt x="20700" y="17820"/>
                  <a:pt x="20754" y="17856"/>
                  <a:pt x="20790" y="17911"/>
                </a:cubicBezTo>
                <a:cubicBezTo>
                  <a:pt x="20827" y="17965"/>
                  <a:pt x="20845" y="18038"/>
                  <a:pt x="20845" y="18110"/>
                </a:cubicBezTo>
                <a:lnTo>
                  <a:pt x="20845" y="18508"/>
                </a:lnTo>
                <a:lnTo>
                  <a:pt x="20428" y="18508"/>
                </a:lnTo>
                <a:lnTo>
                  <a:pt x="20428" y="18110"/>
                </a:lnTo>
                <a:cubicBezTo>
                  <a:pt x="20428" y="17947"/>
                  <a:pt x="20519" y="17820"/>
                  <a:pt x="20645" y="17820"/>
                </a:cubicBezTo>
                <a:close/>
                <a:moveTo>
                  <a:pt x="20645" y="19160"/>
                </a:moveTo>
                <a:cubicBezTo>
                  <a:pt x="20700" y="19160"/>
                  <a:pt x="20754" y="19197"/>
                  <a:pt x="20790" y="19251"/>
                </a:cubicBezTo>
                <a:cubicBezTo>
                  <a:pt x="20827" y="19323"/>
                  <a:pt x="20845" y="19396"/>
                  <a:pt x="20845" y="19468"/>
                </a:cubicBezTo>
                <a:lnTo>
                  <a:pt x="20845" y="19849"/>
                </a:lnTo>
                <a:lnTo>
                  <a:pt x="20428" y="19849"/>
                </a:lnTo>
                <a:lnTo>
                  <a:pt x="20428" y="19468"/>
                </a:lnTo>
                <a:cubicBezTo>
                  <a:pt x="20428" y="19305"/>
                  <a:pt x="20519" y="19160"/>
                  <a:pt x="20645" y="19160"/>
                </a:cubicBezTo>
                <a:close/>
                <a:moveTo>
                  <a:pt x="16752" y="20555"/>
                </a:moveTo>
                <a:cubicBezTo>
                  <a:pt x="17005" y="20591"/>
                  <a:pt x="17241" y="20754"/>
                  <a:pt x="17368" y="20971"/>
                </a:cubicBezTo>
                <a:lnTo>
                  <a:pt x="16752" y="20971"/>
                </a:lnTo>
                <a:lnTo>
                  <a:pt x="16752" y="20555"/>
                </a:lnTo>
                <a:close/>
                <a:moveTo>
                  <a:pt x="16571" y="20555"/>
                </a:moveTo>
                <a:lnTo>
                  <a:pt x="16571" y="20989"/>
                </a:lnTo>
                <a:lnTo>
                  <a:pt x="15901" y="20989"/>
                </a:lnTo>
                <a:cubicBezTo>
                  <a:pt x="16027" y="20736"/>
                  <a:pt x="16281" y="20573"/>
                  <a:pt x="16571" y="20555"/>
                </a:cubicBezTo>
                <a:close/>
                <a:moveTo>
                  <a:pt x="17422" y="21116"/>
                </a:moveTo>
                <a:cubicBezTo>
                  <a:pt x="17458" y="21207"/>
                  <a:pt x="17476" y="21297"/>
                  <a:pt x="17476" y="21406"/>
                </a:cubicBezTo>
                <a:cubicBezTo>
                  <a:pt x="17476" y="21822"/>
                  <a:pt x="17150" y="22185"/>
                  <a:pt x="16734" y="22239"/>
                </a:cubicBezTo>
                <a:lnTo>
                  <a:pt x="16752" y="21116"/>
                </a:lnTo>
                <a:close/>
                <a:moveTo>
                  <a:pt x="16571" y="21116"/>
                </a:moveTo>
                <a:lnTo>
                  <a:pt x="16571" y="22257"/>
                </a:lnTo>
                <a:cubicBezTo>
                  <a:pt x="16136" y="22221"/>
                  <a:pt x="15792" y="21859"/>
                  <a:pt x="15792" y="21406"/>
                </a:cubicBezTo>
                <a:cubicBezTo>
                  <a:pt x="15792" y="21315"/>
                  <a:pt x="15810" y="21207"/>
                  <a:pt x="15846" y="21116"/>
                </a:cubicBezTo>
                <a:close/>
                <a:moveTo>
                  <a:pt x="17585" y="23307"/>
                </a:moveTo>
                <a:cubicBezTo>
                  <a:pt x="17639" y="23307"/>
                  <a:pt x="17694" y="23344"/>
                  <a:pt x="17730" y="23380"/>
                </a:cubicBezTo>
                <a:cubicBezTo>
                  <a:pt x="17766" y="23452"/>
                  <a:pt x="17784" y="23525"/>
                  <a:pt x="17784" y="23597"/>
                </a:cubicBezTo>
                <a:lnTo>
                  <a:pt x="17784" y="23977"/>
                </a:lnTo>
                <a:lnTo>
                  <a:pt x="17368" y="23977"/>
                </a:lnTo>
                <a:lnTo>
                  <a:pt x="17368" y="23597"/>
                </a:lnTo>
                <a:cubicBezTo>
                  <a:pt x="17368" y="23434"/>
                  <a:pt x="17458" y="23307"/>
                  <a:pt x="17585" y="23307"/>
                </a:cubicBezTo>
                <a:close/>
                <a:moveTo>
                  <a:pt x="18309" y="23307"/>
                </a:moveTo>
                <a:cubicBezTo>
                  <a:pt x="18382" y="23307"/>
                  <a:pt x="18436" y="23344"/>
                  <a:pt x="18472" y="23380"/>
                </a:cubicBezTo>
                <a:cubicBezTo>
                  <a:pt x="18508" y="23452"/>
                  <a:pt x="18527" y="23525"/>
                  <a:pt x="18527" y="23597"/>
                </a:cubicBezTo>
                <a:lnTo>
                  <a:pt x="18527" y="23977"/>
                </a:lnTo>
                <a:lnTo>
                  <a:pt x="18110" y="23977"/>
                </a:lnTo>
                <a:lnTo>
                  <a:pt x="18110" y="23597"/>
                </a:lnTo>
                <a:cubicBezTo>
                  <a:pt x="18110" y="23434"/>
                  <a:pt x="18201" y="23307"/>
                  <a:pt x="18309" y="23307"/>
                </a:cubicBezTo>
                <a:close/>
                <a:moveTo>
                  <a:pt x="14742" y="23307"/>
                </a:moveTo>
                <a:cubicBezTo>
                  <a:pt x="14796" y="23307"/>
                  <a:pt x="14850" y="23344"/>
                  <a:pt x="14887" y="23398"/>
                </a:cubicBezTo>
                <a:cubicBezTo>
                  <a:pt x="14923" y="23452"/>
                  <a:pt x="14941" y="23525"/>
                  <a:pt x="14941" y="23615"/>
                </a:cubicBezTo>
                <a:lnTo>
                  <a:pt x="14941" y="23996"/>
                </a:lnTo>
                <a:lnTo>
                  <a:pt x="14524" y="23996"/>
                </a:lnTo>
                <a:lnTo>
                  <a:pt x="14524" y="23615"/>
                </a:lnTo>
                <a:cubicBezTo>
                  <a:pt x="14524" y="23452"/>
                  <a:pt x="14615" y="23307"/>
                  <a:pt x="14742" y="23307"/>
                </a:cubicBezTo>
                <a:close/>
                <a:moveTo>
                  <a:pt x="15466" y="23307"/>
                </a:moveTo>
                <a:cubicBezTo>
                  <a:pt x="15539" y="23307"/>
                  <a:pt x="15593" y="23344"/>
                  <a:pt x="15629" y="23398"/>
                </a:cubicBezTo>
                <a:cubicBezTo>
                  <a:pt x="15665" y="23452"/>
                  <a:pt x="15683" y="23525"/>
                  <a:pt x="15683" y="23615"/>
                </a:cubicBezTo>
                <a:lnTo>
                  <a:pt x="15683" y="23996"/>
                </a:lnTo>
                <a:lnTo>
                  <a:pt x="15267" y="23996"/>
                </a:lnTo>
                <a:lnTo>
                  <a:pt x="15267" y="23615"/>
                </a:lnTo>
                <a:cubicBezTo>
                  <a:pt x="15267" y="23452"/>
                  <a:pt x="15357" y="23307"/>
                  <a:pt x="15466" y="23307"/>
                </a:cubicBezTo>
                <a:close/>
                <a:moveTo>
                  <a:pt x="16172" y="23307"/>
                </a:moveTo>
                <a:cubicBezTo>
                  <a:pt x="16245" y="23307"/>
                  <a:pt x="16299" y="23344"/>
                  <a:pt x="16335" y="23398"/>
                </a:cubicBezTo>
                <a:cubicBezTo>
                  <a:pt x="16372" y="23452"/>
                  <a:pt x="16390" y="23525"/>
                  <a:pt x="16390" y="23597"/>
                </a:cubicBezTo>
                <a:lnTo>
                  <a:pt x="16390" y="23615"/>
                </a:lnTo>
                <a:lnTo>
                  <a:pt x="16390" y="23996"/>
                </a:lnTo>
                <a:lnTo>
                  <a:pt x="15973" y="23996"/>
                </a:lnTo>
                <a:lnTo>
                  <a:pt x="15973" y="23615"/>
                </a:lnTo>
                <a:cubicBezTo>
                  <a:pt x="15973" y="23452"/>
                  <a:pt x="16064" y="23307"/>
                  <a:pt x="16172" y="23307"/>
                </a:cubicBezTo>
                <a:close/>
                <a:moveTo>
                  <a:pt x="16915" y="23307"/>
                </a:moveTo>
                <a:cubicBezTo>
                  <a:pt x="16969" y="23307"/>
                  <a:pt x="17024" y="23344"/>
                  <a:pt x="17060" y="23398"/>
                </a:cubicBezTo>
                <a:cubicBezTo>
                  <a:pt x="17114" y="23452"/>
                  <a:pt x="17132" y="23525"/>
                  <a:pt x="17132" y="23597"/>
                </a:cubicBezTo>
                <a:lnTo>
                  <a:pt x="17132" y="23996"/>
                </a:lnTo>
                <a:lnTo>
                  <a:pt x="16698" y="23996"/>
                </a:lnTo>
                <a:lnTo>
                  <a:pt x="16698" y="23597"/>
                </a:lnTo>
                <a:cubicBezTo>
                  <a:pt x="16698" y="23434"/>
                  <a:pt x="16806" y="23307"/>
                  <a:pt x="16915" y="23307"/>
                </a:cubicBezTo>
                <a:close/>
                <a:moveTo>
                  <a:pt x="12949" y="25372"/>
                </a:moveTo>
                <a:cubicBezTo>
                  <a:pt x="13021" y="25372"/>
                  <a:pt x="13076" y="25408"/>
                  <a:pt x="13112" y="25462"/>
                </a:cubicBezTo>
                <a:cubicBezTo>
                  <a:pt x="13148" y="25535"/>
                  <a:pt x="13166" y="25607"/>
                  <a:pt x="13166" y="25680"/>
                </a:cubicBezTo>
                <a:lnTo>
                  <a:pt x="13166" y="26060"/>
                </a:lnTo>
                <a:lnTo>
                  <a:pt x="12750" y="26060"/>
                </a:lnTo>
                <a:lnTo>
                  <a:pt x="12750" y="25680"/>
                </a:lnTo>
                <a:cubicBezTo>
                  <a:pt x="12750" y="25517"/>
                  <a:pt x="12840" y="25372"/>
                  <a:pt x="12949" y="25372"/>
                </a:cubicBezTo>
                <a:close/>
                <a:moveTo>
                  <a:pt x="13691" y="25372"/>
                </a:moveTo>
                <a:cubicBezTo>
                  <a:pt x="13746" y="25372"/>
                  <a:pt x="13800" y="25408"/>
                  <a:pt x="13836" y="25462"/>
                </a:cubicBezTo>
                <a:cubicBezTo>
                  <a:pt x="13872" y="25535"/>
                  <a:pt x="13909" y="25607"/>
                  <a:pt x="13909" y="25680"/>
                </a:cubicBezTo>
                <a:lnTo>
                  <a:pt x="13909" y="26060"/>
                </a:lnTo>
                <a:lnTo>
                  <a:pt x="13474" y="26060"/>
                </a:lnTo>
                <a:lnTo>
                  <a:pt x="13474" y="25680"/>
                </a:lnTo>
                <a:cubicBezTo>
                  <a:pt x="13474" y="25517"/>
                  <a:pt x="13583" y="25372"/>
                  <a:pt x="13691" y="25372"/>
                </a:cubicBezTo>
                <a:close/>
                <a:moveTo>
                  <a:pt x="14380" y="25390"/>
                </a:moveTo>
                <a:cubicBezTo>
                  <a:pt x="14434" y="25390"/>
                  <a:pt x="14488" y="25426"/>
                  <a:pt x="14524" y="25481"/>
                </a:cubicBezTo>
                <a:cubicBezTo>
                  <a:pt x="14579" y="25535"/>
                  <a:pt x="14597" y="25607"/>
                  <a:pt x="14597" y="25680"/>
                </a:cubicBezTo>
                <a:lnTo>
                  <a:pt x="14597" y="26060"/>
                </a:lnTo>
                <a:lnTo>
                  <a:pt x="14162" y="26060"/>
                </a:lnTo>
                <a:lnTo>
                  <a:pt x="14162" y="25680"/>
                </a:lnTo>
                <a:cubicBezTo>
                  <a:pt x="14162" y="25517"/>
                  <a:pt x="14271" y="25390"/>
                  <a:pt x="14380" y="25390"/>
                </a:cubicBezTo>
                <a:close/>
                <a:moveTo>
                  <a:pt x="15122" y="25390"/>
                </a:moveTo>
                <a:cubicBezTo>
                  <a:pt x="15176" y="25390"/>
                  <a:pt x="15231" y="25426"/>
                  <a:pt x="15267" y="25481"/>
                </a:cubicBezTo>
                <a:cubicBezTo>
                  <a:pt x="15303" y="25535"/>
                  <a:pt x="15321" y="25607"/>
                  <a:pt x="15321" y="25680"/>
                </a:cubicBezTo>
                <a:lnTo>
                  <a:pt x="15321" y="26060"/>
                </a:lnTo>
                <a:lnTo>
                  <a:pt x="14905" y="26060"/>
                </a:lnTo>
                <a:lnTo>
                  <a:pt x="14905" y="25680"/>
                </a:lnTo>
                <a:cubicBezTo>
                  <a:pt x="14905" y="25517"/>
                  <a:pt x="14995" y="25390"/>
                  <a:pt x="15122" y="25390"/>
                </a:cubicBezTo>
                <a:close/>
                <a:moveTo>
                  <a:pt x="15774" y="25390"/>
                </a:moveTo>
                <a:cubicBezTo>
                  <a:pt x="15846" y="25390"/>
                  <a:pt x="15901" y="25426"/>
                  <a:pt x="15937" y="25481"/>
                </a:cubicBezTo>
                <a:cubicBezTo>
                  <a:pt x="15973" y="25535"/>
                  <a:pt x="15991" y="25607"/>
                  <a:pt x="15991" y="25680"/>
                </a:cubicBezTo>
                <a:lnTo>
                  <a:pt x="15991" y="26060"/>
                </a:lnTo>
                <a:lnTo>
                  <a:pt x="15575" y="26060"/>
                </a:lnTo>
                <a:lnTo>
                  <a:pt x="15575" y="25680"/>
                </a:lnTo>
                <a:cubicBezTo>
                  <a:pt x="15575" y="25517"/>
                  <a:pt x="15665" y="25390"/>
                  <a:pt x="15774" y="25390"/>
                </a:cubicBezTo>
                <a:close/>
                <a:moveTo>
                  <a:pt x="16535" y="25390"/>
                </a:moveTo>
                <a:cubicBezTo>
                  <a:pt x="16589" y="25390"/>
                  <a:pt x="16643" y="25426"/>
                  <a:pt x="16679" y="25481"/>
                </a:cubicBezTo>
                <a:cubicBezTo>
                  <a:pt x="16716" y="25535"/>
                  <a:pt x="16734" y="25607"/>
                  <a:pt x="16734" y="25680"/>
                </a:cubicBezTo>
                <a:lnTo>
                  <a:pt x="16734" y="26060"/>
                </a:lnTo>
                <a:lnTo>
                  <a:pt x="16317" y="26060"/>
                </a:lnTo>
                <a:lnTo>
                  <a:pt x="16317" y="25680"/>
                </a:lnTo>
                <a:cubicBezTo>
                  <a:pt x="16317" y="25517"/>
                  <a:pt x="16408" y="25390"/>
                  <a:pt x="16535" y="25390"/>
                </a:cubicBezTo>
                <a:close/>
                <a:moveTo>
                  <a:pt x="17186" y="25390"/>
                </a:moveTo>
                <a:cubicBezTo>
                  <a:pt x="17259" y="25390"/>
                  <a:pt x="17313" y="25426"/>
                  <a:pt x="17349" y="25481"/>
                </a:cubicBezTo>
                <a:cubicBezTo>
                  <a:pt x="17386" y="25535"/>
                  <a:pt x="17404" y="25607"/>
                  <a:pt x="17404" y="25680"/>
                </a:cubicBezTo>
                <a:lnTo>
                  <a:pt x="17404" y="26060"/>
                </a:lnTo>
                <a:lnTo>
                  <a:pt x="16987" y="26060"/>
                </a:lnTo>
                <a:lnTo>
                  <a:pt x="16987" y="25680"/>
                </a:lnTo>
                <a:cubicBezTo>
                  <a:pt x="16987" y="25517"/>
                  <a:pt x="17078" y="25390"/>
                  <a:pt x="17186" y="25390"/>
                </a:cubicBezTo>
                <a:close/>
                <a:moveTo>
                  <a:pt x="17929" y="25390"/>
                </a:moveTo>
                <a:cubicBezTo>
                  <a:pt x="17983" y="25390"/>
                  <a:pt x="18038" y="25426"/>
                  <a:pt x="18074" y="25481"/>
                </a:cubicBezTo>
                <a:cubicBezTo>
                  <a:pt x="18128" y="25535"/>
                  <a:pt x="18146" y="25607"/>
                  <a:pt x="18146" y="25680"/>
                </a:cubicBezTo>
                <a:lnTo>
                  <a:pt x="18146" y="26060"/>
                </a:lnTo>
                <a:lnTo>
                  <a:pt x="17712" y="26060"/>
                </a:lnTo>
                <a:lnTo>
                  <a:pt x="17712" y="25680"/>
                </a:lnTo>
                <a:cubicBezTo>
                  <a:pt x="17712" y="25517"/>
                  <a:pt x="17820" y="25390"/>
                  <a:pt x="17929" y="25390"/>
                </a:cubicBezTo>
                <a:close/>
                <a:moveTo>
                  <a:pt x="18635" y="25390"/>
                </a:moveTo>
                <a:cubicBezTo>
                  <a:pt x="18690" y="25390"/>
                  <a:pt x="18744" y="25426"/>
                  <a:pt x="18780" y="25481"/>
                </a:cubicBezTo>
                <a:cubicBezTo>
                  <a:pt x="18816" y="25535"/>
                  <a:pt x="18834" y="25607"/>
                  <a:pt x="18834" y="25680"/>
                </a:cubicBezTo>
                <a:lnTo>
                  <a:pt x="18834" y="26060"/>
                </a:lnTo>
                <a:lnTo>
                  <a:pt x="18418" y="26060"/>
                </a:lnTo>
                <a:lnTo>
                  <a:pt x="18418" y="25680"/>
                </a:lnTo>
                <a:cubicBezTo>
                  <a:pt x="18418" y="25517"/>
                  <a:pt x="18508" y="25390"/>
                  <a:pt x="18635" y="25390"/>
                </a:cubicBezTo>
                <a:close/>
                <a:moveTo>
                  <a:pt x="19360" y="25372"/>
                </a:moveTo>
                <a:cubicBezTo>
                  <a:pt x="19414" y="25390"/>
                  <a:pt x="19468" y="25408"/>
                  <a:pt x="19505" y="25462"/>
                </a:cubicBezTo>
                <a:cubicBezTo>
                  <a:pt x="19559" y="25535"/>
                  <a:pt x="19577" y="25607"/>
                  <a:pt x="19577" y="25680"/>
                </a:cubicBezTo>
                <a:lnTo>
                  <a:pt x="19577" y="26060"/>
                </a:lnTo>
                <a:lnTo>
                  <a:pt x="19142" y="26060"/>
                </a:lnTo>
                <a:lnTo>
                  <a:pt x="19142" y="25680"/>
                </a:lnTo>
                <a:cubicBezTo>
                  <a:pt x="19142" y="25517"/>
                  <a:pt x="19251" y="25372"/>
                  <a:pt x="19360" y="25372"/>
                </a:cubicBezTo>
                <a:close/>
                <a:moveTo>
                  <a:pt x="20030" y="25372"/>
                </a:moveTo>
                <a:cubicBezTo>
                  <a:pt x="20084" y="25390"/>
                  <a:pt x="20138" y="25408"/>
                  <a:pt x="20175" y="25462"/>
                </a:cubicBezTo>
                <a:cubicBezTo>
                  <a:pt x="20211" y="25535"/>
                  <a:pt x="20229" y="25607"/>
                  <a:pt x="20229" y="25680"/>
                </a:cubicBezTo>
                <a:lnTo>
                  <a:pt x="20229" y="26060"/>
                </a:lnTo>
                <a:lnTo>
                  <a:pt x="19812" y="26060"/>
                </a:lnTo>
                <a:lnTo>
                  <a:pt x="19812" y="25680"/>
                </a:lnTo>
                <a:cubicBezTo>
                  <a:pt x="19812" y="25517"/>
                  <a:pt x="19903" y="25372"/>
                  <a:pt x="20030" y="25372"/>
                </a:cubicBezTo>
                <a:close/>
                <a:moveTo>
                  <a:pt x="20754" y="25372"/>
                </a:moveTo>
                <a:cubicBezTo>
                  <a:pt x="20827" y="25390"/>
                  <a:pt x="20881" y="25408"/>
                  <a:pt x="20917" y="25462"/>
                </a:cubicBezTo>
                <a:cubicBezTo>
                  <a:pt x="20953" y="25535"/>
                  <a:pt x="20971" y="25607"/>
                  <a:pt x="20971" y="25680"/>
                </a:cubicBezTo>
                <a:lnTo>
                  <a:pt x="20971" y="26060"/>
                </a:lnTo>
                <a:lnTo>
                  <a:pt x="20555" y="26060"/>
                </a:lnTo>
                <a:lnTo>
                  <a:pt x="20555" y="25680"/>
                </a:lnTo>
                <a:cubicBezTo>
                  <a:pt x="20555" y="25517"/>
                  <a:pt x="20645" y="25372"/>
                  <a:pt x="20754" y="25372"/>
                </a:cubicBezTo>
                <a:close/>
                <a:moveTo>
                  <a:pt x="26803" y="28432"/>
                </a:moveTo>
                <a:cubicBezTo>
                  <a:pt x="26857" y="28432"/>
                  <a:pt x="26911" y="28469"/>
                  <a:pt x="26948" y="28505"/>
                </a:cubicBezTo>
                <a:cubicBezTo>
                  <a:pt x="26984" y="28577"/>
                  <a:pt x="27020" y="28650"/>
                  <a:pt x="27020" y="28722"/>
                </a:cubicBezTo>
                <a:lnTo>
                  <a:pt x="27020" y="29102"/>
                </a:lnTo>
                <a:lnTo>
                  <a:pt x="26585" y="29102"/>
                </a:lnTo>
                <a:lnTo>
                  <a:pt x="26585" y="28722"/>
                </a:lnTo>
                <a:cubicBezTo>
                  <a:pt x="26585" y="28559"/>
                  <a:pt x="26676" y="28432"/>
                  <a:pt x="26803" y="28432"/>
                </a:cubicBezTo>
                <a:close/>
                <a:moveTo>
                  <a:pt x="27527" y="28432"/>
                </a:moveTo>
                <a:cubicBezTo>
                  <a:pt x="27599" y="28432"/>
                  <a:pt x="27654" y="28469"/>
                  <a:pt x="27690" y="28505"/>
                </a:cubicBezTo>
                <a:cubicBezTo>
                  <a:pt x="27726" y="28577"/>
                  <a:pt x="27744" y="28650"/>
                  <a:pt x="27744" y="28722"/>
                </a:cubicBezTo>
                <a:lnTo>
                  <a:pt x="27744" y="29102"/>
                </a:lnTo>
                <a:lnTo>
                  <a:pt x="27328" y="29102"/>
                </a:lnTo>
                <a:lnTo>
                  <a:pt x="27328" y="28722"/>
                </a:lnTo>
                <a:cubicBezTo>
                  <a:pt x="27328" y="28559"/>
                  <a:pt x="27418" y="28432"/>
                  <a:pt x="27527" y="28432"/>
                </a:cubicBezTo>
                <a:close/>
                <a:moveTo>
                  <a:pt x="28233" y="28432"/>
                </a:moveTo>
                <a:cubicBezTo>
                  <a:pt x="28288" y="28432"/>
                  <a:pt x="28342" y="28469"/>
                  <a:pt x="28378" y="28505"/>
                </a:cubicBezTo>
                <a:cubicBezTo>
                  <a:pt x="28433" y="28577"/>
                  <a:pt x="28451" y="28650"/>
                  <a:pt x="28451" y="28722"/>
                </a:cubicBezTo>
                <a:lnTo>
                  <a:pt x="28451" y="29102"/>
                </a:lnTo>
                <a:lnTo>
                  <a:pt x="28016" y="29102"/>
                </a:lnTo>
                <a:lnTo>
                  <a:pt x="28016" y="28722"/>
                </a:lnTo>
                <a:cubicBezTo>
                  <a:pt x="28016" y="28559"/>
                  <a:pt x="28107" y="28432"/>
                  <a:pt x="28233" y="28432"/>
                </a:cubicBezTo>
                <a:close/>
                <a:moveTo>
                  <a:pt x="28976" y="28432"/>
                </a:moveTo>
                <a:cubicBezTo>
                  <a:pt x="29030" y="28432"/>
                  <a:pt x="29103" y="28469"/>
                  <a:pt x="29121" y="28505"/>
                </a:cubicBezTo>
                <a:cubicBezTo>
                  <a:pt x="29175" y="28577"/>
                  <a:pt x="29193" y="28650"/>
                  <a:pt x="29193" y="28722"/>
                </a:cubicBezTo>
                <a:lnTo>
                  <a:pt x="29175" y="29102"/>
                </a:lnTo>
                <a:lnTo>
                  <a:pt x="28777" y="29102"/>
                </a:lnTo>
                <a:lnTo>
                  <a:pt x="28777" y="28722"/>
                </a:lnTo>
                <a:cubicBezTo>
                  <a:pt x="28777" y="28559"/>
                  <a:pt x="28867" y="28432"/>
                  <a:pt x="28976" y="28432"/>
                </a:cubicBezTo>
                <a:close/>
                <a:moveTo>
                  <a:pt x="29628" y="28432"/>
                </a:moveTo>
                <a:cubicBezTo>
                  <a:pt x="29700" y="28432"/>
                  <a:pt x="29754" y="28469"/>
                  <a:pt x="29791" y="28505"/>
                </a:cubicBezTo>
                <a:cubicBezTo>
                  <a:pt x="29827" y="28577"/>
                  <a:pt x="29845" y="28650"/>
                  <a:pt x="29845" y="28722"/>
                </a:cubicBezTo>
                <a:lnTo>
                  <a:pt x="29845" y="29102"/>
                </a:lnTo>
                <a:lnTo>
                  <a:pt x="29410" y="29102"/>
                </a:lnTo>
                <a:lnTo>
                  <a:pt x="29410" y="28722"/>
                </a:lnTo>
                <a:cubicBezTo>
                  <a:pt x="29410" y="28559"/>
                  <a:pt x="29519" y="28432"/>
                  <a:pt x="29628" y="28432"/>
                </a:cubicBezTo>
                <a:close/>
                <a:moveTo>
                  <a:pt x="30370" y="28432"/>
                </a:moveTo>
                <a:cubicBezTo>
                  <a:pt x="30425" y="28432"/>
                  <a:pt x="30479" y="28469"/>
                  <a:pt x="30515" y="28505"/>
                </a:cubicBezTo>
                <a:cubicBezTo>
                  <a:pt x="30551" y="28577"/>
                  <a:pt x="30588" y="28650"/>
                  <a:pt x="30588" y="28722"/>
                </a:cubicBezTo>
                <a:lnTo>
                  <a:pt x="30588" y="29102"/>
                </a:lnTo>
                <a:lnTo>
                  <a:pt x="30153" y="29102"/>
                </a:lnTo>
                <a:lnTo>
                  <a:pt x="30153" y="28722"/>
                </a:lnTo>
                <a:cubicBezTo>
                  <a:pt x="30153" y="28559"/>
                  <a:pt x="30243" y="28432"/>
                  <a:pt x="30370" y="28432"/>
                </a:cubicBezTo>
                <a:close/>
                <a:moveTo>
                  <a:pt x="31040" y="28432"/>
                </a:moveTo>
                <a:cubicBezTo>
                  <a:pt x="31095" y="28432"/>
                  <a:pt x="31149" y="28469"/>
                  <a:pt x="31185" y="28505"/>
                </a:cubicBezTo>
                <a:cubicBezTo>
                  <a:pt x="31239" y="28577"/>
                  <a:pt x="31258" y="28650"/>
                  <a:pt x="31258" y="28722"/>
                </a:cubicBezTo>
                <a:lnTo>
                  <a:pt x="31258" y="29102"/>
                </a:lnTo>
                <a:lnTo>
                  <a:pt x="30823" y="29102"/>
                </a:lnTo>
                <a:lnTo>
                  <a:pt x="30823" y="28722"/>
                </a:lnTo>
                <a:cubicBezTo>
                  <a:pt x="30823" y="28559"/>
                  <a:pt x="30914" y="28432"/>
                  <a:pt x="31040" y="28432"/>
                </a:cubicBezTo>
                <a:close/>
                <a:moveTo>
                  <a:pt x="31783" y="28432"/>
                </a:moveTo>
                <a:cubicBezTo>
                  <a:pt x="31837" y="28432"/>
                  <a:pt x="31891" y="28469"/>
                  <a:pt x="31928" y="28505"/>
                </a:cubicBezTo>
                <a:cubicBezTo>
                  <a:pt x="31982" y="28577"/>
                  <a:pt x="32000" y="28650"/>
                  <a:pt x="32000" y="28722"/>
                </a:cubicBezTo>
                <a:lnTo>
                  <a:pt x="32000" y="29102"/>
                </a:lnTo>
                <a:lnTo>
                  <a:pt x="31565" y="29102"/>
                </a:lnTo>
                <a:lnTo>
                  <a:pt x="31565" y="28722"/>
                </a:lnTo>
                <a:cubicBezTo>
                  <a:pt x="31565" y="28559"/>
                  <a:pt x="31656" y="28432"/>
                  <a:pt x="31783" y="28432"/>
                </a:cubicBezTo>
                <a:close/>
                <a:moveTo>
                  <a:pt x="32471" y="28432"/>
                </a:moveTo>
                <a:cubicBezTo>
                  <a:pt x="32543" y="28432"/>
                  <a:pt x="32598" y="28469"/>
                  <a:pt x="32634" y="28505"/>
                </a:cubicBezTo>
                <a:cubicBezTo>
                  <a:pt x="32670" y="28577"/>
                  <a:pt x="32688" y="28650"/>
                  <a:pt x="32688" y="28722"/>
                </a:cubicBezTo>
                <a:lnTo>
                  <a:pt x="32688" y="29102"/>
                </a:lnTo>
                <a:lnTo>
                  <a:pt x="32272" y="29102"/>
                </a:lnTo>
                <a:lnTo>
                  <a:pt x="32272" y="28722"/>
                </a:lnTo>
                <a:cubicBezTo>
                  <a:pt x="32272" y="28559"/>
                  <a:pt x="32362" y="28432"/>
                  <a:pt x="32471" y="28432"/>
                </a:cubicBezTo>
                <a:close/>
                <a:moveTo>
                  <a:pt x="33213" y="28432"/>
                </a:moveTo>
                <a:cubicBezTo>
                  <a:pt x="33268" y="28432"/>
                  <a:pt x="33322" y="28469"/>
                  <a:pt x="33358" y="28505"/>
                </a:cubicBezTo>
                <a:cubicBezTo>
                  <a:pt x="33413" y="28577"/>
                  <a:pt x="33431" y="28650"/>
                  <a:pt x="33431" y="28722"/>
                </a:cubicBezTo>
                <a:lnTo>
                  <a:pt x="33431" y="29102"/>
                </a:lnTo>
                <a:lnTo>
                  <a:pt x="32996" y="29102"/>
                </a:lnTo>
                <a:lnTo>
                  <a:pt x="32996" y="28722"/>
                </a:lnTo>
                <a:cubicBezTo>
                  <a:pt x="32996" y="28559"/>
                  <a:pt x="33105" y="28432"/>
                  <a:pt x="33213" y="28432"/>
                </a:cubicBezTo>
                <a:close/>
                <a:moveTo>
                  <a:pt x="33883" y="28432"/>
                </a:moveTo>
                <a:cubicBezTo>
                  <a:pt x="33938" y="28432"/>
                  <a:pt x="33992" y="28469"/>
                  <a:pt x="34028" y="28505"/>
                </a:cubicBezTo>
                <a:cubicBezTo>
                  <a:pt x="34065" y="28577"/>
                  <a:pt x="34101" y="28650"/>
                  <a:pt x="34083" y="28722"/>
                </a:cubicBezTo>
                <a:lnTo>
                  <a:pt x="34083" y="29102"/>
                </a:lnTo>
                <a:lnTo>
                  <a:pt x="33666" y="29102"/>
                </a:lnTo>
                <a:lnTo>
                  <a:pt x="33666" y="28722"/>
                </a:lnTo>
                <a:cubicBezTo>
                  <a:pt x="33666" y="28559"/>
                  <a:pt x="33757" y="28432"/>
                  <a:pt x="33883" y="28432"/>
                </a:cubicBezTo>
                <a:close/>
                <a:moveTo>
                  <a:pt x="34608" y="28432"/>
                </a:moveTo>
                <a:cubicBezTo>
                  <a:pt x="34680" y="28432"/>
                  <a:pt x="34735" y="28469"/>
                  <a:pt x="34771" y="28505"/>
                </a:cubicBezTo>
                <a:cubicBezTo>
                  <a:pt x="34807" y="28577"/>
                  <a:pt x="34825" y="28650"/>
                  <a:pt x="34825" y="28722"/>
                </a:cubicBezTo>
                <a:lnTo>
                  <a:pt x="34825" y="29102"/>
                </a:lnTo>
                <a:lnTo>
                  <a:pt x="34409" y="29102"/>
                </a:lnTo>
                <a:lnTo>
                  <a:pt x="34409" y="28722"/>
                </a:lnTo>
                <a:cubicBezTo>
                  <a:pt x="34409" y="28559"/>
                  <a:pt x="34499" y="28432"/>
                  <a:pt x="34608" y="28432"/>
                </a:cubicBezTo>
                <a:close/>
                <a:moveTo>
                  <a:pt x="13981" y="28378"/>
                </a:moveTo>
                <a:lnTo>
                  <a:pt x="13981" y="32145"/>
                </a:lnTo>
                <a:lnTo>
                  <a:pt x="12478" y="32145"/>
                </a:lnTo>
                <a:lnTo>
                  <a:pt x="12478" y="28378"/>
                </a:lnTo>
                <a:close/>
                <a:moveTo>
                  <a:pt x="19486" y="28378"/>
                </a:moveTo>
                <a:lnTo>
                  <a:pt x="19486" y="32145"/>
                </a:lnTo>
                <a:lnTo>
                  <a:pt x="18961" y="32145"/>
                </a:lnTo>
                <a:lnTo>
                  <a:pt x="18961" y="28378"/>
                </a:lnTo>
                <a:close/>
                <a:moveTo>
                  <a:pt x="6303" y="32996"/>
                </a:moveTo>
                <a:cubicBezTo>
                  <a:pt x="6429" y="32996"/>
                  <a:pt x="6538" y="33050"/>
                  <a:pt x="6629" y="33159"/>
                </a:cubicBezTo>
                <a:cubicBezTo>
                  <a:pt x="6719" y="33268"/>
                  <a:pt x="6774" y="33413"/>
                  <a:pt x="6774" y="33557"/>
                </a:cubicBezTo>
                <a:lnTo>
                  <a:pt x="6774" y="34300"/>
                </a:lnTo>
                <a:lnTo>
                  <a:pt x="5832" y="34300"/>
                </a:lnTo>
                <a:lnTo>
                  <a:pt x="5832" y="33557"/>
                </a:lnTo>
                <a:cubicBezTo>
                  <a:pt x="5796" y="33286"/>
                  <a:pt x="6013" y="33032"/>
                  <a:pt x="6303" y="32996"/>
                </a:cubicBezTo>
                <a:close/>
                <a:moveTo>
                  <a:pt x="7914" y="32996"/>
                </a:moveTo>
                <a:cubicBezTo>
                  <a:pt x="8041" y="32996"/>
                  <a:pt x="8168" y="33050"/>
                  <a:pt x="8259" y="33159"/>
                </a:cubicBezTo>
                <a:cubicBezTo>
                  <a:pt x="8349" y="33268"/>
                  <a:pt x="8385" y="33413"/>
                  <a:pt x="8385" y="33557"/>
                </a:cubicBezTo>
                <a:lnTo>
                  <a:pt x="8385" y="34300"/>
                </a:lnTo>
                <a:lnTo>
                  <a:pt x="7444" y="34300"/>
                </a:lnTo>
                <a:lnTo>
                  <a:pt x="7444" y="33557"/>
                </a:lnTo>
                <a:cubicBezTo>
                  <a:pt x="7425" y="33286"/>
                  <a:pt x="7625" y="33032"/>
                  <a:pt x="7914" y="32996"/>
                </a:cubicBezTo>
                <a:close/>
                <a:moveTo>
                  <a:pt x="9454" y="32996"/>
                </a:moveTo>
                <a:cubicBezTo>
                  <a:pt x="9599" y="32996"/>
                  <a:pt x="9707" y="33050"/>
                  <a:pt x="9798" y="33159"/>
                </a:cubicBezTo>
                <a:cubicBezTo>
                  <a:pt x="9888" y="33268"/>
                  <a:pt x="9925" y="33413"/>
                  <a:pt x="9925" y="33557"/>
                </a:cubicBezTo>
                <a:lnTo>
                  <a:pt x="9925" y="34300"/>
                </a:lnTo>
                <a:lnTo>
                  <a:pt x="9001" y="34300"/>
                </a:lnTo>
                <a:lnTo>
                  <a:pt x="9001" y="33557"/>
                </a:lnTo>
                <a:cubicBezTo>
                  <a:pt x="8965" y="33286"/>
                  <a:pt x="9182" y="33014"/>
                  <a:pt x="9454" y="32996"/>
                </a:cubicBezTo>
                <a:close/>
                <a:moveTo>
                  <a:pt x="40711" y="33938"/>
                </a:moveTo>
                <a:cubicBezTo>
                  <a:pt x="40838" y="33956"/>
                  <a:pt x="40964" y="34010"/>
                  <a:pt x="41055" y="34119"/>
                </a:cubicBezTo>
                <a:cubicBezTo>
                  <a:pt x="41145" y="34227"/>
                  <a:pt x="41182" y="34372"/>
                  <a:pt x="41182" y="34517"/>
                </a:cubicBezTo>
                <a:lnTo>
                  <a:pt x="41182" y="35242"/>
                </a:lnTo>
                <a:lnTo>
                  <a:pt x="40258" y="35242"/>
                </a:lnTo>
                <a:lnTo>
                  <a:pt x="40258" y="34517"/>
                </a:lnTo>
                <a:cubicBezTo>
                  <a:pt x="40222" y="34227"/>
                  <a:pt x="40421" y="33974"/>
                  <a:pt x="40711" y="33938"/>
                </a:cubicBezTo>
                <a:close/>
                <a:moveTo>
                  <a:pt x="42341" y="33938"/>
                </a:moveTo>
                <a:cubicBezTo>
                  <a:pt x="42467" y="33956"/>
                  <a:pt x="42594" y="34010"/>
                  <a:pt x="42667" y="34119"/>
                </a:cubicBezTo>
                <a:cubicBezTo>
                  <a:pt x="42757" y="34227"/>
                  <a:pt x="42811" y="34372"/>
                  <a:pt x="42811" y="34517"/>
                </a:cubicBezTo>
                <a:lnTo>
                  <a:pt x="42811" y="35242"/>
                </a:lnTo>
                <a:lnTo>
                  <a:pt x="41870" y="35242"/>
                </a:lnTo>
                <a:lnTo>
                  <a:pt x="41870" y="34517"/>
                </a:lnTo>
                <a:cubicBezTo>
                  <a:pt x="41852" y="34227"/>
                  <a:pt x="42051" y="33974"/>
                  <a:pt x="42341" y="33938"/>
                </a:cubicBezTo>
                <a:close/>
                <a:moveTo>
                  <a:pt x="24376" y="1"/>
                </a:moveTo>
                <a:lnTo>
                  <a:pt x="24304" y="1467"/>
                </a:lnTo>
                <a:lnTo>
                  <a:pt x="23362" y="4528"/>
                </a:lnTo>
                <a:lnTo>
                  <a:pt x="22800" y="5144"/>
                </a:lnTo>
                <a:lnTo>
                  <a:pt x="22891" y="5144"/>
                </a:lnTo>
                <a:lnTo>
                  <a:pt x="22891" y="24267"/>
                </a:lnTo>
                <a:lnTo>
                  <a:pt x="22511" y="24267"/>
                </a:lnTo>
                <a:lnTo>
                  <a:pt x="22511" y="20138"/>
                </a:lnTo>
                <a:lnTo>
                  <a:pt x="22710" y="20138"/>
                </a:lnTo>
                <a:lnTo>
                  <a:pt x="22511" y="19939"/>
                </a:lnTo>
                <a:lnTo>
                  <a:pt x="21768" y="17277"/>
                </a:lnTo>
                <a:lnTo>
                  <a:pt x="21171" y="19450"/>
                </a:lnTo>
                <a:lnTo>
                  <a:pt x="21171" y="17368"/>
                </a:lnTo>
                <a:lnTo>
                  <a:pt x="21315" y="17368"/>
                </a:lnTo>
                <a:lnTo>
                  <a:pt x="21171" y="17042"/>
                </a:lnTo>
                <a:lnTo>
                  <a:pt x="20645" y="12731"/>
                </a:lnTo>
                <a:lnTo>
                  <a:pt x="20102" y="17042"/>
                </a:lnTo>
                <a:lnTo>
                  <a:pt x="19939" y="17368"/>
                </a:lnTo>
                <a:lnTo>
                  <a:pt x="20102" y="17368"/>
                </a:lnTo>
                <a:lnTo>
                  <a:pt x="20102" y="24267"/>
                </a:lnTo>
                <a:lnTo>
                  <a:pt x="18961" y="24267"/>
                </a:lnTo>
                <a:lnTo>
                  <a:pt x="18943" y="18635"/>
                </a:lnTo>
                <a:lnTo>
                  <a:pt x="18997" y="18563"/>
                </a:lnTo>
                <a:lnTo>
                  <a:pt x="18997" y="18237"/>
                </a:lnTo>
                <a:lnTo>
                  <a:pt x="18834" y="18001"/>
                </a:lnTo>
                <a:lnTo>
                  <a:pt x="18653" y="16064"/>
                </a:lnTo>
                <a:lnTo>
                  <a:pt x="18563" y="17404"/>
                </a:lnTo>
                <a:lnTo>
                  <a:pt x="18527" y="17404"/>
                </a:lnTo>
                <a:lnTo>
                  <a:pt x="18382" y="16390"/>
                </a:lnTo>
                <a:lnTo>
                  <a:pt x="18255" y="17422"/>
                </a:lnTo>
                <a:lnTo>
                  <a:pt x="18255" y="18581"/>
                </a:lnTo>
                <a:lnTo>
                  <a:pt x="18201" y="18581"/>
                </a:lnTo>
                <a:lnTo>
                  <a:pt x="18146" y="18345"/>
                </a:lnTo>
                <a:lnTo>
                  <a:pt x="18110" y="17929"/>
                </a:lnTo>
                <a:lnTo>
                  <a:pt x="18001" y="17929"/>
                </a:lnTo>
                <a:lnTo>
                  <a:pt x="18001" y="17512"/>
                </a:lnTo>
                <a:lnTo>
                  <a:pt x="17857" y="17440"/>
                </a:lnTo>
                <a:lnTo>
                  <a:pt x="17838" y="15375"/>
                </a:lnTo>
                <a:lnTo>
                  <a:pt x="17838" y="14615"/>
                </a:lnTo>
                <a:lnTo>
                  <a:pt x="17603" y="14198"/>
                </a:lnTo>
                <a:lnTo>
                  <a:pt x="16951" y="9671"/>
                </a:lnTo>
                <a:lnTo>
                  <a:pt x="16335" y="14198"/>
                </a:lnTo>
                <a:lnTo>
                  <a:pt x="16118" y="14597"/>
                </a:lnTo>
                <a:lnTo>
                  <a:pt x="16118" y="17186"/>
                </a:lnTo>
                <a:lnTo>
                  <a:pt x="15738" y="17186"/>
                </a:lnTo>
                <a:lnTo>
                  <a:pt x="15738" y="16444"/>
                </a:lnTo>
                <a:lnTo>
                  <a:pt x="15647" y="14053"/>
                </a:lnTo>
                <a:lnTo>
                  <a:pt x="15520" y="16480"/>
                </a:lnTo>
                <a:lnTo>
                  <a:pt x="15357" y="16480"/>
                </a:lnTo>
                <a:lnTo>
                  <a:pt x="15321" y="16136"/>
                </a:lnTo>
                <a:lnTo>
                  <a:pt x="15267" y="17476"/>
                </a:lnTo>
                <a:lnTo>
                  <a:pt x="15086" y="17476"/>
                </a:lnTo>
                <a:lnTo>
                  <a:pt x="14959" y="17349"/>
                </a:lnTo>
                <a:lnTo>
                  <a:pt x="14651" y="17349"/>
                </a:lnTo>
                <a:lnTo>
                  <a:pt x="14651" y="17947"/>
                </a:lnTo>
                <a:lnTo>
                  <a:pt x="14561" y="17947"/>
                </a:lnTo>
                <a:lnTo>
                  <a:pt x="14452" y="18237"/>
                </a:lnTo>
                <a:lnTo>
                  <a:pt x="14398" y="18056"/>
                </a:lnTo>
                <a:lnTo>
                  <a:pt x="14361" y="17205"/>
                </a:lnTo>
                <a:lnTo>
                  <a:pt x="14289" y="18056"/>
                </a:lnTo>
                <a:lnTo>
                  <a:pt x="14162" y="18508"/>
                </a:lnTo>
                <a:lnTo>
                  <a:pt x="14162" y="24213"/>
                </a:lnTo>
                <a:lnTo>
                  <a:pt x="13166" y="24213"/>
                </a:lnTo>
                <a:lnTo>
                  <a:pt x="13166" y="23977"/>
                </a:lnTo>
                <a:lnTo>
                  <a:pt x="12786" y="23977"/>
                </a:lnTo>
                <a:lnTo>
                  <a:pt x="12786" y="24358"/>
                </a:lnTo>
                <a:lnTo>
                  <a:pt x="12641" y="24358"/>
                </a:lnTo>
                <a:lnTo>
                  <a:pt x="12641" y="23742"/>
                </a:lnTo>
                <a:lnTo>
                  <a:pt x="12188" y="23199"/>
                </a:lnTo>
                <a:lnTo>
                  <a:pt x="11120" y="19849"/>
                </a:lnTo>
                <a:lnTo>
                  <a:pt x="11029" y="18635"/>
                </a:lnTo>
                <a:lnTo>
                  <a:pt x="10975" y="19867"/>
                </a:lnTo>
                <a:lnTo>
                  <a:pt x="9943" y="23217"/>
                </a:lnTo>
                <a:lnTo>
                  <a:pt x="9490" y="23742"/>
                </a:lnTo>
                <a:lnTo>
                  <a:pt x="9490" y="24322"/>
                </a:lnTo>
                <a:lnTo>
                  <a:pt x="9599" y="24503"/>
                </a:lnTo>
                <a:lnTo>
                  <a:pt x="9599" y="32344"/>
                </a:lnTo>
                <a:lnTo>
                  <a:pt x="5959" y="32380"/>
                </a:lnTo>
                <a:lnTo>
                  <a:pt x="5940" y="31113"/>
                </a:lnTo>
                <a:lnTo>
                  <a:pt x="6031" y="31113"/>
                </a:lnTo>
                <a:lnTo>
                  <a:pt x="5452" y="30280"/>
                </a:lnTo>
                <a:lnTo>
                  <a:pt x="4944" y="31149"/>
                </a:lnTo>
                <a:lnTo>
                  <a:pt x="5053" y="31149"/>
                </a:lnTo>
                <a:lnTo>
                  <a:pt x="5071" y="33032"/>
                </a:lnTo>
                <a:lnTo>
                  <a:pt x="4999" y="33105"/>
                </a:lnTo>
                <a:lnTo>
                  <a:pt x="4999" y="33286"/>
                </a:lnTo>
                <a:lnTo>
                  <a:pt x="5144" y="33394"/>
                </a:lnTo>
                <a:cubicBezTo>
                  <a:pt x="5144" y="33394"/>
                  <a:pt x="5071" y="33865"/>
                  <a:pt x="5017" y="34227"/>
                </a:cubicBezTo>
                <a:cubicBezTo>
                  <a:pt x="4981" y="34354"/>
                  <a:pt x="4963" y="34481"/>
                  <a:pt x="4963" y="34553"/>
                </a:cubicBezTo>
                <a:cubicBezTo>
                  <a:pt x="4957" y="34530"/>
                  <a:pt x="4951" y="34518"/>
                  <a:pt x="4946" y="34518"/>
                </a:cubicBezTo>
                <a:cubicBezTo>
                  <a:pt x="4935" y="34518"/>
                  <a:pt x="4926" y="34575"/>
                  <a:pt x="4926" y="34698"/>
                </a:cubicBezTo>
                <a:cubicBezTo>
                  <a:pt x="4909" y="34636"/>
                  <a:pt x="4891" y="34615"/>
                  <a:pt x="4872" y="34615"/>
                </a:cubicBezTo>
                <a:cubicBezTo>
                  <a:pt x="4829" y="34615"/>
                  <a:pt x="4783" y="34722"/>
                  <a:pt x="4745" y="34735"/>
                </a:cubicBezTo>
                <a:cubicBezTo>
                  <a:pt x="4736" y="34713"/>
                  <a:pt x="4727" y="34704"/>
                  <a:pt x="4718" y="34704"/>
                </a:cubicBezTo>
                <a:cubicBezTo>
                  <a:pt x="4684" y="34704"/>
                  <a:pt x="4650" y="34817"/>
                  <a:pt x="4616" y="34817"/>
                </a:cubicBezTo>
                <a:cubicBezTo>
                  <a:pt x="4605" y="34817"/>
                  <a:pt x="4594" y="34805"/>
                  <a:pt x="4582" y="34771"/>
                </a:cubicBezTo>
                <a:cubicBezTo>
                  <a:pt x="4568" y="34732"/>
                  <a:pt x="4557" y="34718"/>
                  <a:pt x="4548" y="34718"/>
                </a:cubicBezTo>
                <a:cubicBezTo>
                  <a:pt x="4527" y="34718"/>
                  <a:pt x="4519" y="34808"/>
                  <a:pt x="4496" y="34808"/>
                </a:cubicBezTo>
                <a:cubicBezTo>
                  <a:pt x="4495" y="34808"/>
                  <a:pt x="4493" y="34808"/>
                  <a:pt x="4492" y="34807"/>
                </a:cubicBezTo>
                <a:cubicBezTo>
                  <a:pt x="4492" y="34937"/>
                  <a:pt x="4488" y="34988"/>
                  <a:pt x="4481" y="34988"/>
                </a:cubicBezTo>
                <a:cubicBezTo>
                  <a:pt x="4474" y="34988"/>
                  <a:pt x="4465" y="34928"/>
                  <a:pt x="4456" y="34843"/>
                </a:cubicBezTo>
                <a:cubicBezTo>
                  <a:pt x="4456" y="34809"/>
                  <a:pt x="4452" y="34795"/>
                  <a:pt x="4446" y="34795"/>
                </a:cubicBezTo>
                <a:cubicBezTo>
                  <a:pt x="4439" y="34795"/>
                  <a:pt x="4429" y="34814"/>
                  <a:pt x="4419" y="34843"/>
                </a:cubicBezTo>
                <a:cubicBezTo>
                  <a:pt x="4419" y="34870"/>
                  <a:pt x="4410" y="34870"/>
                  <a:pt x="4397" y="34870"/>
                </a:cubicBezTo>
                <a:cubicBezTo>
                  <a:pt x="4383" y="34870"/>
                  <a:pt x="4365" y="34870"/>
                  <a:pt x="4347" y="34897"/>
                </a:cubicBezTo>
                <a:cubicBezTo>
                  <a:pt x="4333" y="34938"/>
                  <a:pt x="4330" y="35089"/>
                  <a:pt x="4322" y="35089"/>
                </a:cubicBezTo>
                <a:cubicBezTo>
                  <a:pt x="4319" y="35089"/>
                  <a:pt x="4315" y="35071"/>
                  <a:pt x="4311" y="35024"/>
                </a:cubicBezTo>
                <a:cubicBezTo>
                  <a:pt x="4298" y="34987"/>
                  <a:pt x="4286" y="34915"/>
                  <a:pt x="4279" y="34915"/>
                </a:cubicBezTo>
                <a:cubicBezTo>
                  <a:pt x="4276" y="34915"/>
                  <a:pt x="4274" y="34930"/>
                  <a:pt x="4274" y="34970"/>
                </a:cubicBezTo>
                <a:cubicBezTo>
                  <a:pt x="4271" y="34965"/>
                  <a:pt x="4267" y="34962"/>
                  <a:pt x="4264" y="34962"/>
                </a:cubicBezTo>
                <a:cubicBezTo>
                  <a:pt x="4238" y="34962"/>
                  <a:pt x="4211" y="35088"/>
                  <a:pt x="4185" y="35088"/>
                </a:cubicBezTo>
                <a:cubicBezTo>
                  <a:pt x="4179" y="35088"/>
                  <a:pt x="4172" y="35080"/>
                  <a:pt x="4166" y="35060"/>
                </a:cubicBezTo>
                <a:cubicBezTo>
                  <a:pt x="4152" y="35020"/>
                  <a:pt x="4139" y="34969"/>
                  <a:pt x="4117" y="34969"/>
                </a:cubicBezTo>
                <a:cubicBezTo>
                  <a:pt x="4110" y="34969"/>
                  <a:pt x="4102" y="34974"/>
                  <a:pt x="4093" y="34988"/>
                </a:cubicBezTo>
                <a:cubicBezTo>
                  <a:pt x="4093" y="35042"/>
                  <a:pt x="4057" y="35115"/>
                  <a:pt x="4021" y="35169"/>
                </a:cubicBezTo>
                <a:cubicBezTo>
                  <a:pt x="4014" y="35155"/>
                  <a:pt x="4007" y="35149"/>
                  <a:pt x="4000" y="35149"/>
                </a:cubicBezTo>
                <a:cubicBezTo>
                  <a:pt x="3989" y="35149"/>
                  <a:pt x="3978" y="35165"/>
                  <a:pt x="3967" y="35187"/>
                </a:cubicBezTo>
                <a:cubicBezTo>
                  <a:pt x="3930" y="35242"/>
                  <a:pt x="3912" y="35169"/>
                  <a:pt x="3912" y="35278"/>
                </a:cubicBezTo>
                <a:cubicBezTo>
                  <a:pt x="3908" y="35254"/>
                  <a:pt x="3903" y="35247"/>
                  <a:pt x="3898" y="35247"/>
                </a:cubicBezTo>
                <a:cubicBezTo>
                  <a:pt x="3889" y="35247"/>
                  <a:pt x="3881" y="35273"/>
                  <a:pt x="3872" y="35273"/>
                </a:cubicBezTo>
                <a:cubicBezTo>
                  <a:pt x="3867" y="35273"/>
                  <a:pt x="3863" y="35265"/>
                  <a:pt x="3858" y="35242"/>
                </a:cubicBezTo>
                <a:cubicBezTo>
                  <a:pt x="3849" y="35314"/>
                  <a:pt x="3844" y="35319"/>
                  <a:pt x="3840" y="35319"/>
                </a:cubicBezTo>
                <a:cubicBezTo>
                  <a:pt x="3839" y="35319"/>
                  <a:pt x="3838" y="35318"/>
                  <a:pt x="3838" y="35318"/>
                </a:cubicBezTo>
                <a:cubicBezTo>
                  <a:pt x="3834" y="35318"/>
                  <a:pt x="3829" y="35322"/>
                  <a:pt x="3822" y="35368"/>
                </a:cubicBezTo>
                <a:cubicBezTo>
                  <a:pt x="3814" y="35476"/>
                  <a:pt x="3806" y="35502"/>
                  <a:pt x="3799" y="35502"/>
                </a:cubicBezTo>
                <a:cubicBezTo>
                  <a:pt x="3791" y="35502"/>
                  <a:pt x="3784" y="35478"/>
                  <a:pt x="3777" y="35478"/>
                </a:cubicBezTo>
                <a:cubicBezTo>
                  <a:pt x="3774" y="35478"/>
                  <a:pt x="3770" y="35483"/>
                  <a:pt x="3767" y="35495"/>
                </a:cubicBezTo>
                <a:cubicBezTo>
                  <a:pt x="3767" y="35543"/>
                  <a:pt x="3759" y="35616"/>
                  <a:pt x="3754" y="35616"/>
                </a:cubicBezTo>
                <a:cubicBezTo>
                  <a:pt x="3751" y="35616"/>
                  <a:pt x="3749" y="35598"/>
                  <a:pt x="3749" y="35549"/>
                </a:cubicBezTo>
                <a:cubicBezTo>
                  <a:pt x="3749" y="35549"/>
                  <a:pt x="3749" y="35552"/>
                  <a:pt x="3748" y="35552"/>
                </a:cubicBezTo>
                <a:cubicBezTo>
                  <a:pt x="3746" y="35552"/>
                  <a:pt x="3742" y="35546"/>
                  <a:pt x="3731" y="35513"/>
                </a:cubicBezTo>
                <a:cubicBezTo>
                  <a:pt x="3731" y="35443"/>
                  <a:pt x="3731" y="35398"/>
                  <a:pt x="3729" y="35398"/>
                </a:cubicBezTo>
                <a:cubicBezTo>
                  <a:pt x="3727" y="35398"/>
                  <a:pt x="3722" y="35447"/>
                  <a:pt x="3713" y="35568"/>
                </a:cubicBezTo>
                <a:cubicBezTo>
                  <a:pt x="3713" y="35555"/>
                  <a:pt x="3705" y="35486"/>
                  <a:pt x="3699" y="35486"/>
                </a:cubicBezTo>
                <a:cubicBezTo>
                  <a:pt x="3697" y="35486"/>
                  <a:pt x="3695" y="35502"/>
                  <a:pt x="3695" y="35549"/>
                </a:cubicBezTo>
                <a:cubicBezTo>
                  <a:pt x="3695" y="35542"/>
                  <a:pt x="3695" y="35538"/>
                  <a:pt x="3694" y="35538"/>
                </a:cubicBezTo>
                <a:cubicBezTo>
                  <a:pt x="3690" y="35538"/>
                  <a:pt x="3677" y="35661"/>
                  <a:pt x="3677" y="35676"/>
                </a:cubicBezTo>
                <a:cubicBezTo>
                  <a:pt x="3677" y="35785"/>
                  <a:pt x="3673" y="35813"/>
                  <a:pt x="3669" y="35813"/>
                </a:cubicBezTo>
                <a:cubicBezTo>
                  <a:pt x="3664" y="35813"/>
                  <a:pt x="3660" y="35783"/>
                  <a:pt x="3659" y="35783"/>
                </a:cubicBezTo>
                <a:cubicBezTo>
                  <a:pt x="3659" y="35783"/>
                  <a:pt x="3659" y="35784"/>
                  <a:pt x="3659" y="35785"/>
                </a:cubicBezTo>
                <a:cubicBezTo>
                  <a:pt x="3659" y="35821"/>
                  <a:pt x="3654" y="35835"/>
                  <a:pt x="3647" y="35835"/>
                </a:cubicBezTo>
                <a:cubicBezTo>
                  <a:pt x="3641" y="35835"/>
                  <a:pt x="3632" y="35821"/>
                  <a:pt x="3622" y="35803"/>
                </a:cubicBezTo>
                <a:cubicBezTo>
                  <a:pt x="3622" y="35755"/>
                  <a:pt x="3619" y="35739"/>
                  <a:pt x="3615" y="35739"/>
                </a:cubicBezTo>
                <a:cubicBezTo>
                  <a:pt x="3610" y="35739"/>
                  <a:pt x="3604" y="35765"/>
                  <a:pt x="3604" y="35785"/>
                </a:cubicBezTo>
                <a:cubicBezTo>
                  <a:pt x="3599" y="35796"/>
                  <a:pt x="3593" y="35800"/>
                  <a:pt x="3588" y="35800"/>
                </a:cubicBezTo>
                <a:cubicBezTo>
                  <a:pt x="3577" y="35800"/>
                  <a:pt x="3568" y="35779"/>
                  <a:pt x="3568" y="35767"/>
                </a:cubicBezTo>
                <a:cubicBezTo>
                  <a:pt x="3553" y="35715"/>
                  <a:pt x="3541" y="35696"/>
                  <a:pt x="3531" y="35696"/>
                </a:cubicBezTo>
                <a:cubicBezTo>
                  <a:pt x="3517" y="35696"/>
                  <a:pt x="3506" y="35735"/>
                  <a:pt x="3496" y="35767"/>
                </a:cubicBezTo>
                <a:cubicBezTo>
                  <a:pt x="3478" y="35857"/>
                  <a:pt x="3459" y="35875"/>
                  <a:pt x="3441" y="35875"/>
                </a:cubicBezTo>
                <a:cubicBezTo>
                  <a:pt x="3434" y="35904"/>
                  <a:pt x="3427" y="35916"/>
                  <a:pt x="3421" y="35916"/>
                </a:cubicBezTo>
                <a:cubicBezTo>
                  <a:pt x="3412" y="35916"/>
                  <a:pt x="3405" y="35890"/>
                  <a:pt x="3405" y="35857"/>
                </a:cubicBezTo>
                <a:cubicBezTo>
                  <a:pt x="3380" y="35895"/>
                  <a:pt x="3355" y="35966"/>
                  <a:pt x="3331" y="35966"/>
                </a:cubicBezTo>
                <a:cubicBezTo>
                  <a:pt x="3319" y="35966"/>
                  <a:pt x="3308" y="35951"/>
                  <a:pt x="3296" y="35912"/>
                </a:cubicBezTo>
                <a:cubicBezTo>
                  <a:pt x="3284" y="35861"/>
                  <a:pt x="3276" y="35846"/>
                  <a:pt x="3270" y="35846"/>
                </a:cubicBezTo>
                <a:cubicBezTo>
                  <a:pt x="3260" y="35846"/>
                  <a:pt x="3256" y="35881"/>
                  <a:pt x="3248" y="35881"/>
                </a:cubicBezTo>
                <a:cubicBezTo>
                  <a:pt x="3246" y="35881"/>
                  <a:pt x="3244" y="35880"/>
                  <a:pt x="3242" y="35875"/>
                </a:cubicBezTo>
                <a:cubicBezTo>
                  <a:pt x="3229" y="35916"/>
                  <a:pt x="3215" y="35967"/>
                  <a:pt x="3201" y="35967"/>
                </a:cubicBezTo>
                <a:cubicBezTo>
                  <a:pt x="3197" y="35967"/>
                  <a:pt x="3192" y="35961"/>
                  <a:pt x="3188" y="35948"/>
                </a:cubicBezTo>
                <a:cubicBezTo>
                  <a:pt x="3184" y="35937"/>
                  <a:pt x="3181" y="35933"/>
                  <a:pt x="3177" y="35933"/>
                </a:cubicBezTo>
                <a:cubicBezTo>
                  <a:pt x="3162" y="35933"/>
                  <a:pt x="3144" y="36002"/>
                  <a:pt x="3115" y="36002"/>
                </a:cubicBezTo>
                <a:cubicBezTo>
                  <a:pt x="3104" y="36013"/>
                  <a:pt x="3093" y="36039"/>
                  <a:pt x="3082" y="36039"/>
                </a:cubicBezTo>
                <a:cubicBezTo>
                  <a:pt x="3075" y="36039"/>
                  <a:pt x="3068" y="36029"/>
                  <a:pt x="3061" y="36002"/>
                </a:cubicBezTo>
                <a:cubicBezTo>
                  <a:pt x="3047" y="36002"/>
                  <a:pt x="3032" y="36141"/>
                  <a:pt x="3018" y="36141"/>
                </a:cubicBezTo>
                <a:cubicBezTo>
                  <a:pt x="3014" y="36141"/>
                  <a:pt x="3010" y="36133"/>
                  <a:pt x="3007" y="36111"/>
                </a:cubicBezTo>
                <a:cubicBezTo>
                  <a:pt x="3005" y="36110"/>
                  <a:pt x="3002" y="36109"/>
                  <a:pt x="3000" y="36109"/>
                </a:cubicBezTo>
                <a:cubicBezTo>
                  <a:pt x="2983" y="36109"/>
                  <a:pt x="2971" y="36142"/>
                  <a:pt x="2960" y="36142"/>
                </a:cubicBezTo>
                <a:cubicBezTo>
                  <a:pt x="2950" y="36142"/>
                  <a:pt x="2942" y="36116"/>
                  <a:pt x="2934" y="36020"/>
                </a:cubicBezTo>
                <a:cubicBezTo>
                  <a:pt x="2920" y="36049"/>
                  <a:pt x="2906" y="36133"/>
                  <a:pt x="2892" y="36133"/>
                </a:cubicBezTo>
                <a:cubicBezTo>
                  <a:pt x="2888" y="36133"/>
                  <a:pt x="2884" y="36126"/>
                  <a:pt x="2880" y="36111"/>
                </a:cubicBezTo>
                <a:cubicBezTo>
                  <a:pt x="2875" y="36067"/>
                  <a:pt x="2869" y="36055"/>
                  <a:pt x="2864" y="36055"/>
                </a:cubicBezTo>
                <a:cubicBezTo>
                  <a:pt x="2856" y="36055"/>
                  <a:pt x="2849" y="36076"/>
                  <a:pt x="2842" y="36076"/>
                </a:cubicBezTo>
                <a:cubicBezTo>
                  <a:pt x="2837" y="36076"/>
                  <a:pt x="2831" y="36064"/>
                  <a:pt x="2826" y="36020"/>
                </a:cubicBezTo>
                <a:cubicBezTo>
                  <a:pt x="2814" y="36002"/>
                  <a:pt x="2802" y="35996"/>
                  <a:pt x="2789" y="35996"/>
                </a:cubicBezTo>
                <a:cubicBezTo>
                  <a:pt x="2765" y="35996"/>
                  <a:pt x="2741" y="36020"/>
                  <a:pt x="2717" y="36020"/>
                </a:cubicBezTo>
                <a:cubicBezTo>
                  <a:pt x="2708" y="36020"/>
                  <a:pt x="2694" y="36025"/>
                  <a:pt x="2681" y="36025"/>
                </a:cubicBezTo>
                <a:cubicBezTo>
                  <a:pt x="2667" y="36025"/>
                  <a:pt x="2654" y="36020"/>
                  <a:pt x="2645" y="36002"/>
                </a:cubicBezTo>
                <a:cubicBezTo>
                  <a:pt x="2643" y="36004"/>
                  <a:pt x="2641" y="36005"/>
                  <a:pt x="2640" y="36005"/>
                </a:cubicBezTo>
                <a:cubicBezTo>
                  <a:pt x="2623" y="36005"/>
                  <a:pt x="2607" y="35928"/>
                  <a:pt x="2590" y="35912"/>
                </a:cubicBezTo>
                <a:cubicBezTo>
                  <a:pt x="2590" y="35902"/>
                  <a:pt x="2590" y="35898"/>
                  <a:pt x="2589" y="35898"/>
                </a:cubicBezTo>
                <a:cubicBezTo>
                  <a:pt x="2584" y="35898"/>
                  <a:pt x="2569" y="35984"/>
                  <a:pt x="2554" y="35984"/>
                </a:cubicBezTo>
                <a:cubicBezTo>
                  <a:pt x="2554" y="36080"/>
                  <a:pt x="2548" y="36113"/>
                  <a:pt x="2539" y="36113"/>
                </a:cubicBezTo>
                <a:cubicBezTo>
                  <a:pt x="2533" y="36113"/>
                  <a:pt x="2525" y="36097"/>
                  <a:pt x="2518" y="36075"/>
                </a:cubicBezTo>
                <a:cubicBezTo>
                  <a:pt x="2518" y="36085"/>
                  <a:pt x="2517" y="36090"/>
                  <a:pt x="2517" y="36090"/>
                </a:cubicBezTo>
                <a:cubicBezTo>
                  <a:pt x="2513" y="36090"/>
                  <a:pt x="2503" y="35975"/>
                  <a:pt x="2500" y="35975"/>
                </a:cubicBezTo>
                <a:cubicBezTo>
                  <a:pt x="2500" y="35975"/>
                  <a:pt x="2500" y="35978"/>
                  <a:pt x="2500" y="35984"/>
                </a:cubicBezTo>
                <a:cubicBezTo>
                  <a:pt x="2498" y="35990"/>
                  <a:pt x="2495" y="35993"/>
                  <a:pt x="2493" y="35993"/>
                </a:cubicBezTo>
                <a:cubicBezTo>
                  <a:pt x="2477" y="35993"/>
                  <a:pt x="2455" y="35889"/>
                  <a:pt x="2438" y="35889"/>
                </a:cubicBezTo>
                <a:cubicBezTo>
                  <a:pt x="2434" y="35889"/>
                  <a:pt x="2430" y="35896"/>
                  <a:pt x="2427" y="35912"/>
                </a:cubicBezTo>
                <a:cubicBezTo>
                  <a:pt x="2421" y="35864"/>
                  <a:pt x="2414" y="35850"/>
                  <a:pt x="2405" y="35850"/>
                </a:cubicBezTo>
                <a:cubicBezTo>
                  <a:pt x="2391" y="35850"/>
                  <a:pt x="2376" y="35887"/>
                  <a:pt x="2364" y="35887"/>
                </a:cubicBezTo>
                <a:cubicBezTo>
                  <a:pt x="2361" y="35887"/>
                  <a:pt x="2358" y="35884"/>
                  <a:pt x="2355" y="35875"/>
                </a:cubicBezTo>
                <a:cubicBezTo>
                  <a:pt x="2332" y="35875"/>
                  <a:pt x="2317" y="35911"/>
                  <a:pt x="2299" y="35911"/>
                </a:cubicBezTo>
                <a:cubicBezTo>
                  <a:pt x="2289" y="35911"/>
                  <a:pt x="2278" y="35898"/>
                  <a:pt x="2264" y="35857"/>
                </a:cubicBezTo>
                <a:cubicBezTo>
                  <a:pt x="2255" y="35792"/>
                  <a:pt x="2246" y="35755"/>
                  <a:pt x="2236" y="35755"/>
                </a:cubicBezTo>
                <a:cubicBezTo>
                  <a:pt x="2227" y="35755"/>
                  <a:pt x="2219" y="35787"/>
                  <a:pt x="2210" y="35857"/>
                </a:cubicBezTo>
                <a:cubicBezTo>
                  <a:pt x="2196" y="35885"/>
                  <a:pt x="2182" y="35924"/>
                  <a:pt x="2168" y="35924"/>
                </a:cubicBezTo>
                <a:cubicBezTo>
                  <a:pt x="2164" y="35924"/>
                  <a:pt x="2160" y="35920"/>
                  <a:pt x="2156" y="35912"/>
                </a:cubicBezTo>
                <a:cubicBezTo>
                  <a:pt x="2156" y="35911"/>
                  <a:pt x="2156" y="35910"/>
                  <a:pt x="2155" y="35910"/>
                </a:cubicBezTo>
                <a:cubicBezTo>
                  <a:pt x="2154" y="35910"/>
                  <a:pt x="2147" y="35954"/>
                  <a:pt x="2138" y="35954"/>
                </a:cubicBezTo>
                <a:cubicBezTo>
                  <a:pt x="2133" y="35954"/>
                  <a:pt x="2126" y="35935"/>
                  <a:pt x="2119" y="35875"/>
                </a:cubicBezTo>
                <a:cubicBezTo>
                  <a:pt x="2109" y="35922"/>
                  <a:pt x="2099" y="35938"/>
                  <a:pt x="2089" y="35938"/>
                </a:cubicBezTo>
                <a:cubicBezTo>
                  <a:pt x="2069" y="35938"/>
                  <a:pt x="2051" y="35878"/>
                  <a:pt x="2038" y="35878"/>
                </a:cubicBezTo>
                <a:cubicBezTo>
                  <a:pt x="2035" y="35878"/>
                  <a:pt x="2032" y="35883"/>
                  <a:pt x="2029" y="35894"/>
                </a:cubicBezTo>
                <a:cubicBezTo>
                  <a:pt x="2011" y="35984"/>
                  <a:pt x="1993" y="35984"/>
                  <a:pt x="1975" y="35984"/>
                </a:cubicBezTo>
                <a:cubicBezTo>
                  <a:pt x="1956" y="35984"/>
                  <a:pt x="1938" y="35966"/>
                  <a:pt x="1920" y="35948"/>
                </a:cubicBezTo>
                <a:cubicBezTo>
                  <a:pt x="1884" y="36002"/>
                  <a:pt x="1848" y="36038"/>
                  <a:pt x="1812" y="36075"/>
                </a:cubicBezTo>
                <a:cubicBezTo>
                  <a:pt x="1801" y="36129"/>
                  <a:pt x="1790" y="36147"/>
                  <a:pt x="1779" y="36147"/>
                </a:cubicBezTo>
                <a:cubicBezTo>
                  <a:pt x="1755" y="36147"/>
                  <a:pt x="1731" y="36055"/>
                  <a:pt x="1707" y="36055"/>
                </a:cubicBezTo>
                <a:cubicBezTo>
                  <a:pt x="1706" y="36055"/>
                  <a:pt x="1704" y="36056"/>
                  <a:pt x="1703" y="36057"/>
                </a:cubicBezTo>
                <a:cubicBezTo>
                  <a:pt x="1690" y="36000"/>
                  <a:pt x="1678" y="35981"/>
                  <a:pt x="1665" y="35981"/>
                </a:cubicBezTo>
                <a:cubicBezTo>
                  <a:pt x="1642" y="35981"/>
                  <a:pt x="1618" y="36051"/>
                  <a:pt x="1594" y="36075"/>
                </a:cubicBezTo>
                <a:cubicBezTo>
                  <a:pt x="1572" y="36154"/>
                  <a:pt x="1549" y="36197"/>
                  <a:pt x="1531" y="36197"/>
                </a:cubicBezTo>
                <a:cubicBezTo>
                  <a:pt x="1520" y="36197"/>
                  <a:pt x="1510" y="36181"/>
                  <a:pt x="1504" y="36147"/>
                </a:cubicBezTo>
                <a:cubicBezTo>
                  <a:pt x="1492" y="36107"/>
                  <a:pt x="1481" y="36093"/>
                  <a:pt x="1470" y="36093"/>
                </a:cubicBezTo>
                <a:cubicBezTo>
                  <a:pt x="1447" y="36093"/>
                  <a:pt x="1426" y="36164"/>
                  <a:pt x="1413" y="36201"/>
                </a:cubicBezTo>
                <a:cubicBezTo>
                  <a:pt x="1408" y="36182"/>
                  <a:pt x="1404" y="36177"/>
                  <a:pt x="1399" y="36177"/>
                </a:cubicBezTo>
                <a:cubicBezTo>
                  <a:pt x="1394" y="36177"/>
                  <a:pt x="1389" y="36185"/>
                  <a:pt x="1385" y="36185"/>
                </a:cubicBezTo>
                <a:cubicBezTo>
                  <a:pt x="1380" y="36185"/>
                  <a:pt x="1377" y="36171"/>
                  <a:pt x="1377" y="36111"/>
                </a:cubicBezTo>
                <a:cubicBezTo>
                  <a:pt x="1375" y="36109"/>
                  <a:pt x="1372" y="36107"/>
                  <a:pt x="1370" y="36107"/>
                </a:cubicBezTo>
                <a:cubicBezTo>
                  <a:pt x="1355" y="36107"/>
                  <a:pt x="1341" y="36163"/>
                  <a:pt x="1341" y="36274"/>
                </a:cubicBezTo>
                <a:cubicBezTo>
                  <a:pt x="1335" y="36311"/>
                  <a:pt x="1329" y="36321"/>
                  <a:pt x="1321" y="36321"/>
                </a:cubicBezTo>
                <a:cubicBezTo>
                  <a:pt x="1310" y="36321"/>
                  <a:pt x="1298" y="36299"/>
                  <a:pt x="1288" y="36299"/>
                </a:cubicBezTo>
                <a:cubicBezTo>
                  <a:pt x="1280" y="36299"/>
                  <a:pt x="1273" y="36310"/>
                  <a:pt x="1268" y="36346"/>
                </a:cubicBezTo>
                <a:cubicBezTo>
                  <a:pt x="1262" y="36281"/>
                  <a:pt x="1255" y="36253"/>
                  <a:pt x="1249" y="36253"/>
                </a:cubicBezTo>
                <a:cubicBezTo>
                  <a:pt x="1237" y="36253"/>
                  <a:pt x="1225" y="36339"/>
                  <a:pt x="1214" y="36455"/>
                </a:cubicBezTo>
                <a:cubicBezTo>
                  <a:pt x="1214" y="36527"/>
                  <a:pt x="1214" y="36618"/>
                  <a:pt x="1196" y="36690"/>
                </a:cubicBezTo>
                <a:cubicBezTo>
                  <a:pt x="1196" y="36699"/>
                  <a:pt x="1191" y="36704"/>
                  <a:pt x="1187" y="36704"/>
                </a:cubicBezTo>
                <a:cubicBezTo>
                  <a:pt x="1182" y="36704"/>
                  <a:pt x="1178" y="36699"/>
                  <a:pt x="1178" y="36690"/>
                </a:cubicBezTo>
                <a:cubicBezTo>
                  <a:pt x="1172" y="36702"/>
                  <a:pt x="1166" y="36706"/>
                  <a:pt x="1160" y="36706"/>
                </a:cubicBezTo>
                <a:cubicBezTo>
                  <a:pt x="1148" y="36706"/>
                  <a:pt x="1135" y="36690"/>
                  <a:pt x="1123" y="36690"/>
                </a:cubicBezTo>
                <a:cubicBezTo>
                  <a:pt x="1118" y="36680"/>
                  <a:pt x="1113" y="36676"/>
                  <a:pt x="1108" y="36676"/>
                </a:cubicBezTo>
                <a:cubicBezTo>
                  <a:pt x="1095" y="36676"/>
                  <a:pt x="1082" y="36706"/>
                  <a:pt x="1069" y="36745"/>
                </a:cubicBezTo>
                <a:cubicBezTo>
                  <a:pt x="1067" y="36727"/>
                  <a:pt x="1065" y="36720"/>
                  <a:pt x="1062" y="36720"/>
                </a:cubicBezTo>
                <a:cubicBezTo>
                  <a:pt x="1050" y="36720"/>
                  <a:pt x="1037" y="36968"/>
                  <a:pt x="1025" y="36968"/>
                </a:cubicBezTo>
                <a:cubicBezTo>
                  <a:pt x="1021" y="36968"/>
                  <a:pt x="1018" y="36951"/>
                  <a:pt x="1015" y="36908"/>
                </a:cubicBezTo>
                <a:cubicBezTo>
                  <a:pt x="1012" y="36905"/>
                  <a:pt x="1010" y="36904"/>
                  <a:pt x="1008" y="36904"/>
                </a:cubicBezTo>
                <a:cubicBezTo>
                  <a:pt x="992" y="36904"/>
                  <a:pt x="976" y="36958"/>
                  <a:pt x="960" y="37053"/>
                </a:cubicBezTo>
                <a:cubicBezTo>
                  <a:pt x="960" y="37175"/>
                  <a:pt x="950" y="37175"/>
                  <a:pt x="945" y="37175"/>
                </a:cubicBezTo>
                <a:lnTo>
                  <a:pt x="945" y="37175"/>
                </a:lnTo>
                <a:cubicBezTo>
                  <a:pt x="943" y="37175"/>
                  <a:pt x="942" y="37175"/>
                  <a:pt x="942" y="37179"/>
                </a:cubicBezTo>
                <a:lnTo>
                  <a:pt x="942" y="37397"/>
                </a:lnTo>
                <a:lnTo>
                  <a:pt x="942" y="37451"/>
                </a:lnTo>
                <a:lnTo>
                  <a:pt x="942" y="37632"/>
                </a:lnTo>
                <a:lnTo>
                  <a:pt x="942" y="37741"/>
                </a:lnTo>
                <a:lnTo>
                  <a:pt x="942" y="37886"/>
                </a:lnTo>
                <a:cubicBezTo>
                  <a:pt x="942" y="37913"/>
                  <a:pt x="932" y="38059"/>
                  <a:pt x="927" y="38059"/>
                </a:cubicBezTo>
                <a:cubicBezTo>
                  <a:pt x="925" y="38059"/>
                  <a:pt x="924" y="38046"/>
                  <a:pt x="924" y="38012"/>
                </a:cubicBezTo>
                <a:cubicBezTo>
                  <a:pt x="924" y="38012"/>
                  <a:pt x="913" y="38151"/>
                  <a:pt x="899" y="38151"/>
                </a:cubicBezTo>
                <a:cubicBezTo>
                  <a:pt x="895" y="38151"/>
                  <a:pt x="892" y="38143"/>
                  <a:pt x="888" y="38121"/>
                </a:cubicBezTo>
                <a:cubicBezTo>
                  <a:pt x="888" y="38146"/>
                  <a:pt x="880" y="38212"/>
                  <a:pt x="868" y="38212"/>
                </a:cubicBezTo>
                <a:cubicBezTo>
                  <a:pt x="863" y="38212"/>
                  <a:pt x="857" y="38198"/>
                  <a:pt x="852" y="38157"/>
                </a:cubicBezTo>
                <a:cubicBezTo>
                  <a:pt x="852" y="38172"/>
                  <a:pt x="840" y="38268"/>
                  <a:pt x="826" y="38268"/>
                </a:cubicBezTo>
                <a:cubicBezTo>
                  <a:pt x="823" y="38268"/>
                  <a:pt x="819" y="38262"/>
                  <a:pt x="815" y="38248"/>
                </a:cubicBezTo>
                <a:cubicBezTo>
                  <a:pt x="814" y="38250"/>
                  <a:pt x="813" y="38252"/>
                  <a:pt x="812" y="38252"/>
                </a:cubicBezTo>
                <a:cubicBezTo>
                  <a:pt x="800" y="38252"/>
                  <a:pt x="788" y="38153"/>
                  <a:pt x="783" y="38153"/>
                </a:cubicBezTo>
                <a:cubicBezTo>
                  <a:pt x="781" y="38153"/>
                  <a:pt x="779" y="38169"/>
                  <a:pt x="779" y="38212"/>
                </a:cubicBezTo>
                <a:cubicBezTo>
                  <a:pt x="776" y="38206"/>
                  <a:pt x="772" y="38204"/>
                  <a:pt x="769" y="38204"/>
                </a:cubicBezTo>
                <a:cubicBezTo>
                  <a:pt x="742" y="38204"/>
                  <a:pt x="716" y="38340"/>
                  <a:pt x="698" y="38340"/>
                </a:cubicBezTo>
                <a:cubicBezTo>
                  <a:pt x="695" y="38340"/>
                  <a:pt x="692" y="38334"/>
                  <a:pt x="689" y="38320"/>
                </a:cubicBezTo>
                <a:cubicBezTo>
                  <a:pt x="682" y="38304"/>
                  <a:pt x="676" y="38299"/>
                  <a:pt x="670" y="38299"/>
                </a:cubicBezTo>
                <a:cubicBezTo>
                  <a:pt x="652" y="38299"/>
                  <a:pt x="634" y="38349"/>
                  <a:pt x="620" y="38349"/>
                </a:cubicBezTo>
                <a:cubicBezTo>
                  <a:pt x="611" y="38349"/>
                  <a:pt x="604" y="38329"/>
                  <a:pt x="598" y="38266"/>
                </a:cubicBezTo>
                <a:cubicBezTo>
                  <a:pt x="593" y="38270"/>
                  <a:pt x="587" y="38271"/>
                  <a:pt x="582" y="38271"/>
                </a:cubicBezTo>
                <a:cubicBezTo>
                  <a:pt x="551" y="38271"/>
                  <a:pt x="528" y="38217"/>
                  <a:pt x="516" y="38217"/>
                </a:cubicBezTo>
                <a:cubicBezTo>
                  <a:pt x="511" y="38217"/>
                  <a:pt x="508" y="38229"/>
                  <a:pt x="508" y="38266"/>
                </a:cubicBezTo>
                <a:cubicBezTo>
                  <a:pt x="508" y="38336"/>
                  <a:pt x="505" y="38355"/>
                  <a:pt x="500" y="38355"/>
                </a:cubicBezTo>
                <a:cubicBezTo>
                  <a:pt x="494" y="38355"/>
                  <a:pt x="485" y="38332"/>
                  <a:pt x="470" y="38332"/>
                </a:cubicBezTo>
                <a:cubicBezTo>
                  <a:pt x="461" y="38332"/>
                  <a:pt x="449" y="38342"/>
                  <a:pt x="435" y="38375"/>
                </a:cubicBezTo>
                <a:cubicBezTo>
                  <a:pt x="425" y="38404"/>
                  <a:pt x="410" y="38418"/>
                  <a:pt x="392" y="38418"/>
                </a:cubicBezTo>
                <a:cubicBezTo>
                  <a:pt x="377" y="38418"/>
                  <a:pt x="361" y="38409"/>
                  <a:pt x="345" y="38393"/>
                </a:cubicBezTo>
                <a:cubicBezTo>
                  <a:pt x="342" y="38390"/>
                  <a:pt x="340" y="38389"/>
                  <a:pt x="337" y="38389"/>
                </a:cubicBezTo>
                <a:cubicBezTo>
                  <a:pt x="318" y="38389"/>
                  <a:pt x="286" y="38449"/>
                  <a:pt x="254" y="38592"/>
                </a:cubicBezTo>
                <a:cubicBezTo>
                  <a:pt x="254" y="38646"/>
                  <a:pt x="218" y="38700"/>
                  <a:pt x="164" y="38719"/>
                </a:cubicBezTo>
                <a:cubicBezTo>
                  <a:pt x="154" y="38782"/>
                  <a:pt x="141" y="38787"/>
                  <a:pt x="127" y="38787"/>
                </a:cubicBezTo>
                <a:cubicBezTo>
                  <a:pt x="125" y="38787"/>
                  <a:pt x="123" y="38786"/>
                  <a:pt x="121" y="38786"/>
                </a:cubicBezTo>
                <a:cubicBezTo>
                  <a:pt x="109" y="38786"/>
                  <a:pt x="99" y="38790"/>
                  <a:pt x="91" y="38827"/>
                </a:cubicBezTo>
                <a:lnTo>
                  <a:pt x="1" y="38918"/>
                </a:lnTo>
                <a:lnTo>
                  <a:pt x="55434" y="38918"/>
                </a:lnTo>
                <a:lnTo>
                  <a:pt x="55325" y="38863"/>
                </a:lnTo>
                <a:lnTo>
                  <a:pt x="55072" y="38755"/>
                </a:lnTo>
                <a:cubicBezTo>
                  <a:pt x="54988" y="38705"/>
                  <a:pt x="54889" y="38608"/>
                  <a:pt x="54774" y="38608"/>
                </a:cubicBezTo>
                <a:cubicBezTo>
                  <a:pt x="54765" y="38608"/>
                  <a:pt x="54755" y="38609"/>
                  <a:pt x="54746" y="38610"/>
                </a:cubicBezTo>
                <a:cubicBezTo>
                  <a:pt x="54691" y="38610"/>
                  <a:pt x="54637" y="38483"/>
                  <a:pt x="54583" y="38447"/>
                </a:cubicBezTo>
                <a:cubicBezTo>
                  <a:pt x="54546" y="38447"/>
                  <a:pt x="54510" y="38334"/>
                  <a:pt x="54474" y="38334"/>
                </a:cubicBezTo>
                <a:cubicBezTo>
                  <a:pt x="54456" y="38334"/>
                  <a:pt x="54438" y="38362"/>
                  <a:pt x="54420" y="38447"/>
                </a:cubicBezTo>
                <a:cubicBezTo>
                  <a:pt x="54365" y="38447"/>
                  <a:pt x="54311" y="38483"/>
                  <a:pt x="54275" y="38538"/>
                </a:cubicBezTo>
                <a:cubicBezTo>
                  <a:pt x="54239" y="38483"/>
                  <a:pt x="54202" y="38411"/>
                  <a:pt x="54166" y="38338"/>
                </a:cubicBezTo>
                <a:cubicBezTo>
                  <a:pt x="54148" y="38139"/>
                  <a:pt x="54112" y="38121"/>
                  <a:pt x="54094" y="38085"/>
                </a:cubicBezTo>
                <a:cubicBezTo>
                  <a:pt x="54076" y="38157"/>
                  <a:pt x="54076" y="38230"/>
                  <a:pt x="54076" y="38284"/>
                </a:cubicBezTo>
                <a:cubicBezTo>
                  <a:pt x="54076" y="38189"/>
                  <a:pt x="54071" y="38164"/>
                  <a:pt x="54063" y="38164"/>
                </a:cubicBezTo>
                <a:cubicBezTo>
                  <a:pt x="54054" y="38164"/>
                  <a:pt x="54040" y="38193"/>
                  <a:pt x="54021" y="38193"/>
                </a:cubicBezTo>
                <a:cubicBezTo>
                  <a:pt x="53985" y="38193"/>
                  <a:pt x="53949" y="38212"/>
                  <a:pt x="53913" y="38230"/>
                </a:cubicBezTo>
                <a:cubicBezTo>
                  <a:pt x="53891" y="38251"/>
                  <a:pt x="53876" y="38260"/>
                  <a:pt x="53864" y="38260"/>
                </a:cubicBezTo>
                <a:cubicBezTo>
                  <a:pt x="53855" y="38260"/>
                  <a:pt x="53848" y="38255"/>
                  <a:pt x="53840" y="38248"/>
                </a:cubicBezTo>
                <a:cubicBezTo>
                  <a:pt x="53804" y="38230"/>
                  <a:pt x="53768" y="38212"/>
                  <a:pt x="53750" y="38193"/>
                </a:cubicBezTo>
                <a:cubicBezTo>
                  <a:pt x="53743" y="38197"/>
                  <a:pt x="53738" y="38198"/>
                  <a:pt x="53732" y="38198"/>
                </a:cubicBezTo>
                <a:cubicBezTo>
                  <a:pt x="53707" y="38198"/>
                  <a:pt x="53689" y="38163"/>
                  <a:pt x="53659" y="38103"/>
                </a:cubicBezTo>
                <a:cubicBezTo>
                  <a:pt x="53648" y="38071"/>
                  <a:pt x="53631" y="38032"/>
                  <a:pt x="53616" y="38032"/>
                </a:cubicBezTo>
                <a:cubicBezTo>
                  <a:pt x="53604" y="38032"/>
                  <a:pt x="53594" y="38051"/>
                  <a:pt x="53587" y="38103"/>
                </a:cubicBezTo>
                <a:cubicBezTo>
                  <a:pt x="53572" y="38155"/>
                  <a:pt x="53560" y="38173"/>
                  <a:pt x="53549" y="38173"/>
                </a:cubicBezTo>
                <a:cubicBezTo>
                  <a:pt x="53533" y="38173"/>
                  <a:pt x="53517" y="38135"/>
                  <a:pt x="53496" y="38103"/>
                </a:cubicBezTo>
                <a:cubicBezTo>
                  <a:pt x="53478" y="38103"/>
                  <a:pt x="53442" y="38139"/>
                  <a:pt x="53424" y="38157"/>
                </a:cubicBezTo>
                <a:cubicBezTo>
                  <a:pt x="53420" y="38140"/>
                  <a:pt x="53417" y="38133"/>
                  <a:pt x="53413" y="38133"/>
                </a:cubicBezTo>
                <a:cubicBezTo>
                  <a:pt x="53401" y="38133"/>
                  <a:pt x="53388" y="38221"/>
                  <a:pt x="53376" y="38221"/>
                </a:cubicBezTo>
                <a:cubicBezTo>
                  <a:pt x="53374" y="38221"/>
                  <a:pt x="53372" y="38218"/>
                  <a:pt x="53369" y="38212"/>
                </a:cubicBezTo>
                <a:cubicBezTo>
                  <a:pt x="53367" y="38214"/>
                  <a:pt x="53365" y="38215"/>
                  <a:pt x="53363" y="38215"/>
                </a:cubicBezTo>
                <a:cubicBezTo>
                  <a:pt x="53347" y="38215"/>
                  <a:pt x="53333" y="38159"/>
                  <a:pt x="53333" y="38049"/>
                </a:cubicBezTo>
                <a:cubicBezTo>
                  <a:pt x="53321" y="37952"/>
                  <a:pt x="53309" y="37928"/>
                  <a:pt x="53297" y="37928"/>
                </a:cubicBezTo>
                <a:cubicBezTo>
                  <a:pt x="53291" y="37928"/>
                  <a:pt x="53285" y="37934"/>
                  <a:pt x="53279" y="37940"/>
                </a:cubicBezTo>
                <a:cubicBezTo>
                  <a:pt x="53276" y="37943"/>
                  <a:pt x="53272" y="37944"/>
                  <a:pt x="53268" y="37944"/>
                </a:cubicBezTo>
                <a:cubicBezTo>
                  <a:pt x="53260" y="37944"/>
                  <a:pt x="53251" y="37940"/>
                  <a:pt x="53240" y="37940"/>
                </a:cubicBezTo>
                <a:cubicBezTo>
                  <a:pt x="53224" y="37940"/>
                  <a:pt x="53206" y="37949"/>
                  <a:pt x="53188" y="37994"/>
                </a:cubicBezTo>
                <a:cubicBezTo>
                  <a:pt x="53173" y="38031"/>
                  <a:pt x="53165" y="38038"/>
                  <a:pt x="53158" y="38038"/>
                </a:cubicBezTo>
                <a:cubicBezTo>
                  <a:pt x="53155" y="38038"/>
                  <a:pt x="53152" y="38036"/>
                  <a:pt x="53149" y="38036"/>
                </a:cubicBezTo>
                <a:cubicBezTo>
                  <a:pt x="53144" y="38036"/>
                  <a:pt x="53140" y="38041"/>
                  <a:pt x="53134" y="38067"/>
                </a:cubicBezTo>
                <a:cubicBezTo>
                  <a:pt x="53116" y="38049"/>
                  <a:pt x="53098" y="38012"/>
                  <a:pt x="53080" y="37976"/>
                </a:cubicBezTo>
                <a:cubicBezTo>
                  <a:pt x="53070" y="38016"/>
                  <a:pt x="53054" y="38029"/>
                  <a:pt x="53039" y="38029"/>
                </a:cubicBezTo>
                <a:cubicBezTo>
                  <a:pt x="53027" y="38029"/>
                  <a:pt x="53015" y="38020"/>
                  <a:pt x="53007" y="38012"/>
                </a:cubicBezTo>
                <a:cubicBezTo>
                  <a:pt x="53003" y="38012"/>
                  <a:pt x="53000" y="38013"/>
                  <a:pt x="52996" y="38013"/>
                </a:cubicBezTo>
                <a:cubicBezTo>
                  <a:pt x="52981" y="38013"/>
                  <a:pt x="52964" y="38001"/>
                  <a:pt x="52935" y="37886"/>
                </a:cubicBezTo>
                <a:cubicBezTo>
                  <a:pt x="52924" y="37928"/>
                  <a:pt x="52907" y="37977"/>
                  <a:pt x="52891" y="37977"/>
                </a:cubicBezTo>
                <a:cubicBezTo>
                  <a:pt x="52880" y="37977"/>
                  <a:pt x="52870" y="37953"/>
                  <a:pt x="52862" y="37886"/>
                </a:cubicBezTo>
                <a:cubicBezTo>
                  <a:pt x="52855" y="37904"/>
                  <a:pt x="52848" y="37911"/>
                  <a:pt x="52842" y="37911"/>
                </a:cubicBezTo>
                <a:cubicBezTo>
                  <a:pt x="52821" y="37911"/>
                  <a:pt x="52805" y="37826"/>
                  <a:pt x="52781" y="37826"/>
                </a:cubicBezTo>
                <a:cubicBezTo>
                  <a:pt x="52778" y="37826"/>
                  <a:pt x="52775" y="37828"/>
                  <a:pt x="52772" y="37831"/>
                </a:cubicBezTo>
                <a:cubicBezTo>
                  <a:pt x="52754" y="37849"/>
                  <a:pt x="52754" y="37867"/>
                  <a:pt x="52735" y="37886"/>
                </a:cubicBezTo>
                <a:cubicBezTo>
                  <a:pt x="52735" y="37891"/>
                  <a:pt x="52735" y="37894"/>
                  <a:pt x="52734" y="37894"/>
                </a:cubicBezTo>
                <a:cubicBezTo>
                  <a:pt x="52730" y="37894"/>
                  <a:pt x="52715" y="37820"/>
                  <a:pt x="52699" y="37759"/>
                </a:cubicBezTo>
                <a:cubicBezTo>
                  <a:pt x="52687" y="37698"/>
                  <a:pt x="52677" y="37678"/>
                  <a:pt x="52668" y="37678"/>
                </a:cubicBezTo>
                <a:cubicBezTo>
                  <a:pt x="52649" y="37678"/>
                  <a:pt x="52633" y="37759"/>
                  <a:pt x="52609" y="37759"/>
                </a:cubicBezTo>
                <a:cubicBezTo>
                  <a:pt x="52601" y="37796"/>
                  <a:pt x="52594" y="37803"/>
                  <a:pt x="52588" y="37803"/>
                </a:cubicBezTo>
                <a:cubicBezTo>
                  <a:pt x="52584" y="37803"/>
                  <a:pt x="52581" y="37800"/>
                  <a:pt x="52579" y="37800"/>
                </a:cubicBezTo>
                <a:cubicBezTo>
                  <a:pt x="52575" y="37800"/>
                  <a:pt x="52572" y="37805"/>
                  <a:pt x="52572" y="37831"/>
                </a:cubicBezTo>
                <a:cubicBezTo>
                  <a:pt x="52554" y="37759"/>
                  <a:pt x="52536" y="37759"/>
                  <a:pt x="52518" y="37723"/>
                </a:cubicBezTo>
                <a:cubicBezTo>
                  <a:pt x="52517" y="37724"/>
                  <a:pt x="52516" y="37725"/>
                  <a:pt x="52514" y="37725"/>
                </a:cubicBezTo>
                <a:cubicBezTo>
                  <a:pt x="52500" y="37725"/>
                  <a:pt x="52499" y="37628"/>
                  <a:pt x="52482" y="37578"/>
                </a:cubicBezTo>
                <a:cubicBezTo>
                  <a:pt x="52476" y="37516"/>
                  <a:pt x="52471" y="37492"/>
                  <a:pt x="52465" y="37492"/>
                </a:cubicBezTo>
                <a:cubicBezTo>
                  <a:pt x="52453" y="37492"/>
                  <a:pt x="52440" y="37606"/>
                  <a:pt x="52428" y="37668"/>
                </a:cubicBezTo>
                <a:cubicBezTo>
                  <a:pt x="52428" y="37614"/>
                  <a:pt x="52409" y="37541"/>
                  <a:pt x="52391" y="37487"/>
                </a:cubicBezTo>
                <a:cubicBezTo>
                  <a:pt x="52384" y="37487"/>
                  <a:pt x="52377" y="37484"/>
                  <a:pt x="52371" y="37484"/>
                </a:cubicBezTo>
                <a:cubicBezTo>
                  <a:pt x="52362" y="37484"/>
                  <a:pt x="52355" y="37491"/>
                  <a:pt x="52355" y="37523"/>
                </a:cubicBezTo>
                <a:cubicBezTo>
                  <a:pt x="52337" y="37523"/>
                  <a:pt x="52319" y="37668"/>
                  <a:pt x="52301" y="37686"/>
                </a:cubicBezTo>
                <a:cubicBezTo>
                  <a:pt x="52299" y="37684"/>
                  <a:pt x="52297" y="37683"/>
                  <a:pt x="52295" y="37683"/>
                </a:cubicBezTo>
                <a:cubicBezTo>
                  <a:pt x="52290" y="37683"/>
                  <a:pt x="52287" y="37689"/>
                  <a:pt x="52284" y="37689"/>
                </a:cubicBezTo>
                <a:cubicBezTo>
                  <a:pt x="52279" y="37689"/>
                  <a:pt x="52274" y="37674"/>
                  <a:pt x="52265" y="37596"/>
                </a:cubicBezTo>
                <a:cubicBezTo>
                  <a:pt x="52252" y="37520"/>
                  <a:pt x="52242" y="37497"/>
                  <a:pt x="52232" y="37497"/>
                </a:cubicBezTo>
                <a:cubicBezTo>
                  <a:pt x="52217" y="37497"/>
                  <a:pt x="52204" y="37551"/>
                  <a:pt x="52186" y="37551"/>
                </a:cubicBezTo>
                <a:cubicBezTo>
                  <a:pt x="52182" y="37551"/>
                  <a:pt x="52178" y="37548"/>
                  <a:pt x="52174" y="37541"/>
                </a:cubicBezTo>
                <a:cubicBezTo>
                  <a:pt x="52167" y="37487"/>
                  <a:pt x="52158" y="37471"/>
                  <a:pt x="52148" y="37471"/>
                </a:cubicBezTo>
                <a:cubicBezTo>
                  <a:pt x="52133" y="37471"/>
                  <a:pt x="52117" y="37507"/>
                  <a:pt x="52106" y="37507"/>
                </a:cubicBezTo>
                <a:cubicBezTo>
                  <a:pt x="52104" y="37507"/>
                  <a:pt x="52103" y="37507"/>
                  <a:pt x="52102" y="37505"/>
                </a:cubicBezTo>
                <a:cubicBezTo>
                  <a:pt x="52095" y="37553"/>
                  <a:pt x="52088" y="37572"/>
                  <a:pt x="52082" y="37572"/>
                </a:cubicBezTo>
                <a:cubicBezTo>
                  <a:pt x="52072" y="37572"/>
                  <a:pt x="52065" y="37519"/>
                  <a:pt x="52065" y="37451"/>
                </a:cubicBezTo>
                <a:cubicBezTo>
                  <a:pt x="52054" y="37394"/>
                  <a:pt x="52043" y="37323"/>
                  <a:pt x="52036" y="37323"/>
                </a:cubicBezTo>
                <a:cubicBezTo>
                  <a:pt x="52032" y="37323"/>
                  <a:pt x="52029" y="37348"/>
                  <a:pt x="52029" y="37415"/>
                </a:cubicBezTo>
                <a:cubicBezTo>
                  <a:pt x="52029" y="37415"/>
                  <a:pt x="51993" y="37451"/>
                  <a:pt x="51993" y="37487"/>
                </a:cubicBezTo>
                <a:cubicBezTo>
                  <a:pt x="51985" y="37525"/>
                  <a:pt x="51978" y="37544"/>
                  <a:pt x="51972" y="37544"/>
                </a:cubicBezTo>
                <a:cubicBezTo>
                  <a:pt x="51963" y="37544"/>
                  <a:pt x="51957" y="37507"/>
                  <a:pt x="51957" y="37433"/>
                </a:cubicBezTo>
                <a:cubicBezTo>
                  <a:pt x="51942" y="37493"/>
                  <a:pt x="51930" y="37507"/>
                  <a:pt x="51919" y="37507"/>
                </a:cubicBezTo>
                <a:cubicBezTo>
                  <a:pt x="51912" y="37507"/>
                  <a:pt x="51905" y="37499"/>
                  <a:pt x="51899" y="37499"/>
                </a:cubicBezTo>
                <a:cubicBezTo>
                  <a:pt x="51894" y="37499"/>
                  <a:pt x="51889" y="37504"/>
                  <a:pt x="51884" y="37523"/>
                </a:cubicBezTo>
                <a:cubicBezTo>
                  <a:pt x="51884" y="37505"/>
                  <a:pt x="51866" y="37451"/>
                  <a:pt x="51848" y="37433"/>
                </a:cubicBezTo>
                <a:cubicBezTo>
                  <a:pt x="51848" y="37402"/>
                  <a:pt x="51842" y="37378"/>
                  <a:pt x="51837" y="37378"/>
                </a:cubicBezTo>
                <a:cubicBezTo>
                  <a:pt x="51834" y="37378"/>
                  <a:pt x="51830" y="37393"/>
                  <a:pt x="51830" y="37433"/>
                </a:cubicBezTo>
                <a:cubicBezTo>
                  <a:pt x="51830" y="37478"/>
                  <a:pt x="51818" y="37510"/>
                  <a:pt x="51803" y="37510"/>
                </a:cubicBezTo>
                <a:cubicBezTo>
                  <a:pt x="51800" y="37510"/>
                  <a:pt x="51797" y="37508"/>
                  <a:pt x="51794" y="37505"/>
                </a:cubicBezTo>
                <a:cubicBezTo>
                  <a:pt x="51794" y="37433"/>
                  <a:pt x="51776" y="37378"/>
                  <a:pt x="51776" y="37342"/>
                </a:cubicBezTo>
                <a:cubicBezTo>
                  <a:pt x="51770" y="37290"/>
                  <a:pt x="51765" y="37272"/>
                  <a:pt x="51760" y="37272"/>
                </a:cubicBezTo>
                <a:cubicBezTo>
                  <a:pt x="51750" y="37272"/>
                  <a:pt x="51739" y="37338"/>
                  <a:pt x="51729" y="37338"/>
                </a:cubicBezTo>
                <a:cubicBezTo>
                  <a:pt x="51726" y="37338"/>
                  <a:pt x="51724" y="37334"/>
                  <a:pt x="51721" y="37324"/>
                </a:cubicBezTo>
                <a:cubicBezTo>
                  <a:pt x="51685" y="37324"/>
                  <a:pt x="51649" y="37270"/>
                  <a:pt x="51649" y="37270"/>
                </a:cubicBezTo>
                <a:lnTo>
                  <a:pt x="51649" y="37216"/>
                </a:lnTo>
                <a:lnTo>
                  <a:pt x="51649" y="37143"/>
                </a:lnTo>
                <a:cubicBezTo>
                  <a:pt x="51649" y="37071"/>
                  <a:pt x="51649" y="36998"/>
                  <a:pt x="51649" y="36926"/>
                </a:cubicBezTo>
                <a:cubicBezTo>
                  <a:pt x="51649" y="36901"/>
                  <a:pt x="51649" y="36891"/>
                  <a:pt x="51649" y="36891"/>
                </a:cubicBezTo>
                <a:cubicBezTo>
                  <a:pt x="51648" y="36891"/>
                  <a:pt x="51645" y="36998"/>
                  <a:pt x="51631" y="36998"/>
                </a:cubicBezTo>
                <a:cubicBezTo>
                  <a:pt x="51625" y="37036"/>
                  <a:pt x="51618" y="37047"/>
                  <a:pt x="51612" y="37047"/>
                </a:cubicBezTo>
                <a:cubicBezTo>
                  <a:pt x="51602" y="37047"/>
                  <a:pt x="51591" y="37014"/>
                  <a:pt x="51581" y="37014"/>
                </a:cubicBezTo>
                <a:cubicBezTo>
                  <a:pt x="51579" y="37014"/>
                  <a:pt x="51578" y="37015"/>
                  <a:pt x="51576" y="37016"/>
                </a:cubicBezTo>
                <a:cubicBezTo>
                  <a:pt x="51572" y="36993"/>
                  <a:pt x="51567" y="36983"/>
                  <a:pt x="51562" y="36983"/>
                </a:cubicBezTo>
                <a:cubicBezTo>
                  <a:pt x="51549" y="36983"/>
                  <a:pt x="51536" y="37063"/>
                  <a:pt x="51522" y="37143"/>
                </a:cubicBezTo>
                <a:cubicBezTo>
                  <a:pt x="51520" y="37140"/>
                  <a:pt x="51519" y="37138"/>
                  <a:pt x="51517" y="37138"/>
                </a:cubicBezTo>
                <a:cubicBezTo>
                  <a:pt x="51505" y="37138"/>
                  <a:pt x="51494" y="37214"/>
                  <a:pt x="51489" y="37214"/>
                </a:cubicBezTo>
                <a:cubicBezTo>
                  <a:pt x="51487" y="37214"/>
                  <a:pt x="51486" y="37205"/>
                  <a:pt x="51486" y="37179"/>
                </a:cubicBezTo>
                <a:cubicBezTo>
                  <a:pt x="51468" y="37071"/>
                  <a:pt x="51468" y="37071"/>
                  <a:pt x="51450" y="37034"/>
                </a:cubicBezTo>
                <a:cubicBezTo>
                  <a:pt x="51450" y="37016"/>
                  <a:pt x="51432" y="37034"/>
                  <a:pt x="51432" y="36853"/>
                </a:cubicBezTo>
                <a:cubicBezTo>
                  <a:pt x="51395" y="36853"/>
                  <a:pt x="51377" y="36853"/>
                  <a:pt x="51359" y="36871"/>
                </a:cubicBezTo>
                <a:cubicBezTo>
                  <a:pt x="51351" y="36817"/>
                  <a:pt x="51344" y="36803"/>
                  <a:pt x="51337" y="36803"/>
                </a:cubicBezTo>
                <a:cubicBezTo>
                  <a:pt x="51330" y="36803"/>
                  <a:pt x="51325" y="36820"/>
                  <a:pt x="51323" y="36820"/>
                </a:cubicBezTo>
                <a:cubicBezTo>
                  <a:pt x="51323" y="36820"/>
                  <a:pt x="51323" y="36819"/>
                  <a:pt x="51323" y="36817"/>
                </a:cubicBezTo>
                <a:cubicBezTo>
                  <a:pt x="51305" y="36799"/>
                  <a:pt x="51305" y="36763"/>
                  <a:pt x="51287" y="36708"/>
                </a:cubicBezTo>
                <a:cubicBezTo>
                  <a:pt x="51287" y="36690"/>
                  <a:pt x="51269" y="36618"/>
                  <a:pt x="51250" y="36618"/>
                </a:cubicBezTo>
                <a:cubicBezTo>
                  <a:pt x="51241" y="36618"/>
                  <a:pt x="51232" y="36613"/>
                  <a:pt x="51223" y="36613"/>
                </a:cubicBezTo>
                <a:cubicBezTo>
                  <a:pt x="51214" y="36613"/>
                  <a:pt x="51205" y="36618"/>
                  <a:pt x="51196" y="36636"/>
                </a:cubicBezTo>
                <a:cubicBezTo>
                  <a:pt x="51168" y="36636"/>
                  <a:pt x="51139" y="36513"/>
                  <a:pt x="51111" y="36513"/>
                </a:cubicBezTo>
                <a:cubicBezTo>
                  <a:pt x="51103" y="36513"/>
                  <a:pt x="51095" y="36522"/>
                  <a:pt x="51088" y="36545"/>
                </a:cubicBezTo>
                <a:cubicBezTo>
                  <a:pt x="51069" y="36527"/>
                  <a:pt x="51069" y="36473"/>
                  <a:pt x="51051" y="36473"/>
                </a:cubicBezTo>
                <a:cubicBezTo>
                  <a:pt x="51033" y="36455"/>
                  <a:pt x="51015" y="36491"/>
                  <a:pt x="51015" y="36401"/>
                </a:cubicBezTo>
                <a:cubicBezTo>
                  <a:pt x="51001" y="36387"/>
                  <a:pt x="50998" y="36352"/>
                  <a:pt x="51005" y="36352"/>
                </a:cubicBezTo>
                <a:cubicBezTo>
                  <a:pt x="51007" y="36352"/>
                  <a:pt x="51011" y="36356"/>
                  <a:pt x="51015" y="36364"/>
                </a:cubicBezTo>
                <a:cubicBezTo>
                  <a:pt x="51033" y="36328"/>
                  <a:pt x="51033" y="36292"/>
                  <a:pt x="51033" y="36256"/>
                </a:cubicBezTo>
                <a:cubicBezTo>
                  <a:pt x="51033" y="36226"/>
                  <a:pt x="51033" y="36197"/>
                  <a:pt x="51023" y="36197"/>
                </a:cubicBezTo>
                <a:cubicBezTo>
                  <a:pt x="51021" y="36197"/>
                  <a:pt x="51018" y="36198"/>
                  <a:pt x="51015" y="36201"/>
                </a:cubicBezTo>
                <a:cubicBezTo>
                  <a:pt x="50997" y="36165"/>
                  <a:pt x="50961" y="36057"/>
                  <a:pt x="50943" y="36057"/>
                </a:cubicBezTo>
                <a:cubicBezTo>
                  <a:pt x="50943" y="36150"/>
                  <a:pt x="50939" y="36185"/>
                  <a:pt x="50933" y="36185"/>
                </a:cubicBezTo>
                <a:cubicBezTo>
                  <a:pt x="50919" y="36185"/>
                  <a:pt x="50895" y="36028"/>
                  <a:pt x="50870" y="35930"/>
                </a:cubicBezTo>
                <a:cubicBezTo>
                  <a:pt x="50836" y="35861"/>
                  <a:pt x="50801" y="35693"/>
                  <a:pt x="50751" y="35693"/>
                </a:cubicBezTo>
                <a:cubicBezTo>
                  <a:pt x="50749" y="35693"/>
                  <a:pt x="50746" y="35693"/>
                  <a:pt x="50743" y="35694"/>
                </a:cubicBezTo>
                <a:cubicBezTo>
                  <a:pt x="50741" y="35723"/>
                  <a:pt x="50738" y="35735"/>
                  <a:pt x="50735" y="35735"/>
                </a:cubicBezTo>
                <a:cubicBezTo>
                  <a:pt x="50722" y="35735"/>
                  <a:pt x="50708" y="35527"/>
                  <a:pt x="50687" y="35527"/>
                </a:cubicBezTo>
                <a:cubicBezTo>
                  <a:pt x="50682" y="35527"/>
                  <a:pt x="50677" y="35538"/>
                  <a:pt x="50671" y="35568"/>
                </a:cubicBezTo>
                <a:cubicBezTo>
                  <a:pt x="50653" y="35568"/>
                  <a:pt x="50635" y="35513"/>
                  <a:pt x="50599" y="35423"/>
                </a:cubicBezTo>
                <a:cubicBezTo>
                  <a:pt x="50591" y="35268"/>
                  <a:pt x="50581" y="35227"/>
                  <a:pt x="50570" y="35227"/>
                </a:cubicBezTo>
                <a:cubicBezTo>
                  <a:pt x="50558" y="35227"/>
                  <a:pt x="50545" y="35277"/>
                  <a:pt x="50535" y="35277"/>
                </a:cubicBezTo>
                <a:cubicBezTo>
                  <a:pt x="50532" y="35277"/>
                  <a:pt x="50529" y="35272"/>
                  <a:pt x="50526" y="35260"/>
                </a:cubicBezTo>
                <a:cubicBezTo>
                  <a:pt x="50516" y="35070"/>
                  <a:pt x="50499" y="34966"/>
                  <a:pt x="50483" y="34966"/>
                </a:cubicBezTo>
                <a:cubicBezTo>
                  <a:pt x="50472" y="34966"/>
                  <a:pt x="50461" y="35019"/>
                  <a:pt x="50454" y="35133"/>
                </a:cubicBezTo>
                <a:cubicBezTo>
                  <a:pt x="50444" y="34930"/>
                  <a:pt x="50435" y="34863"/>
                  <a:pt x="50424" y="34863"/>
                </a:cubicBezTo>
                <a:cubicBezTo>
                  <a:pt x="50412" y="34863"/>
                  <a:pt x="50399" y="34926"/>
                  <a:pt x="50381" y="34988"/>
                </a:cubicBezTo>
                <a:cubicBezTo>
                  <a:pt x="50377" y="34954"/>
                  <a:pt x="50373" y="34943"/>
                  <a:pt x="50369" y="34943"/>
                </a:cubicBezTo>
                <a:cubicBezTo>
                  <a:pt x="50360" y="34943"/>
                  <a:pt x="50352" y="34986"/>
                  <a:pt x="50344" y="34986"/>
                </a:cubicBezTo>
                <a:cubicBezTo>
                  <a:pt x="50338" y="34986"/>
                  <a:pt x="50333" y="34965"/>
                  <a:pt x="50327" y="34897"/>
                </a:cubicBezTo>
                <a:cubicBezTo>
                  <a:pt x="50321" y="34807"/>
                  <a:pt x="50314" y="34780"/>
                  <a:pt x="50306" y="34780"/>
                </a:cubicBezTo>
                <a:cubicBezTo>
                  <a:pt x="50295" y="34780"/>
                  <a:pt x="50284" y="34834"/>
                  <a:pt x="50278" y="34834"/>
                </a:cubicBezTo>
                <a:cubicBezTo>
                  <a:pt x="50275" y="34834"/>
                  <a:pt x="50273" y="34818"/>
                  <a:pt x="50273" y="34771"/>
                </a:cubicBezTo>
                <a:cubicBezTo>
                  <a:pt x="50273" y="34687"/>
                  <a:pt x="50257" y="34643"/>
                  <a:pt x="50241" y="34643"/>
                </a:cubicBezTo>
                <a:cubicBezTo>
                  <a:pt x="50233" y="34643"/>
                  <a:pt x="50224" y="34655"/>
                  <a:pt x="50218" y="34680"/>
                </a:cubicBezTo>
                <a:cubicBezTo>
                  <a:pt x="50218" y="34725"/>
                  <a:pt x="50212" y="34739"/>
                  <a:pt x="50205" y="34739"/>
                </a:cubicBezTo>
                <a:cubicBezTo>
                  <a:pt x="50195" y="34739"/>
                  <a:pt x="50182" y="34709"/>
                  <a:pt x="50182" y="34698"/>
                </a:cubicBezTo>
                <a:cubicBezTo>
                  <a:pt x="50180" y="34703"/>
                  <a:pt x="50179" y="34705"/>
                  <a:pt x="50177" y="34705"/>
                </a:cubicBezTo>
                <a:cubicBezTo>
                  <a:pt x="50164" y="34705"/>
                  <a:pt x="50152" y="34567"/>
                  <a:pt x="50139" y="34567"/>
                </a:cubicBezTo>
                <a:cubicBezTo>
                  <a:pt x="50135" y="34567"/>
                  <a:pt x="50131" y="34578"/>
                  <a:pt x="50128" y="34608"/>
                </a:cubicBezTo>
                <a:cubicBezTo>
                  <a:pt x="50113" y="34507"/>
                  <a:pt x="50099" y="34475"/>
                  <a:pt x="50085" y="34475"/>
                </a:cubicBezTo>
                <a:cubicBezTo>
                  <a:pt x="50081" y="34475"/>
                  <a:pt x="50077" y="34477"/>
                  <a:pt x="50073" y="34481"/>
                </a:cubicBezTo>
                <a:cubicBezTo>
                  <a:pt x="50063" y="34565"/>
                  <a:pt x="50052" y="34613"/>
                  <a:pt x="50042" y="34613"/>
                </a:cubicBezTo>
                <a:cubicBezTo>
                  <a:pt x="50034" y="34613"/>
                  <a:pt x="50027" y="34588"/>
                  <a:pt x="50019" y="34535"/>
                </a:cubicBezTo>
                <a:cubicBezTo>
                  <a:pt x="50017" y="34529"/>
                  <a:pt x="50015" y="34526"/>
                  <a:pt x="50013" y="34526"/>
                </a:cubicBezTo>
                <a:cubicBezTo>
                  <a:pt x="50001" y="34526"/>
                  <a:pt x="49989" y="34612"/>
                  <a:pt x="49977" y="34612"/>
                </a:cubicBezTo>
                <a:cubicBezTo>
                  <a:pt x="49973" y="34612"/>
                  <a:pt x="49969" y="34601"/>
                  <a:pt x="49965" y="34572"/>
                </a:cubicBezTo>
                <a:cubicBezTo>
                  <a:pt x="49961" y="34578"/>
                  <a:pt x="49958" y="34581"/>
                  <a:pt x="49955" y="34581"/>
                </a:cubicBezTo>
                <a:cubicBezTo>
                  <a:pt x="49940" y="34581"/>
                  <a:pt x="49925" y="34525"/>
                  <a:pt x="49910" y="34481"/>
                </a:cubicBezTo>
                <a:cubicBezTo>
                  <a:pt x="49906" y="34504"/>
                  <a:pt x="49900" y="34513"/>
                  <a:pt x="49893" y="34513"/>
                </a:cubicBezTo>
                <a:cubicBezTo>
                  <a:pt x="49875" y="34513"/>
                  <a:pt x="49851" y="34440"/>
                  <a:pt x="49838" y="34427"/>
                </a:cubicBezTo>
                <a:cubicBezTo>
                  <a:pt x="49828" y="34407"/>
                  <a:pt x="49818" y="34392"/>
                  <a:pt x="49811" y="34392"/>
                </a:cubicBezTo>
                <a:cubicBezTo>
                  <a:pt x="49805" y="34392"/>
                  <a:pt x="49802" y="34402"/>
                  <a:pt x="49802" y="34427"/>
                </a:cubicBezTo>
                <a:cubicBezTo>
                  <a:pt x="49820" y="34463"/>
                  <a:pt x="49820" y="34499"/>
                  <a:pt x="49802" y="34553"/>
                </a:cubicBezTo>
                <a:cubicBezTo>
                  <a:pt x="49802" y="34499"/>
                  <a:pt x="49802" y="34463"/>
                  <a:pt x="49784" y="34427"/>
                </a:cubicBezTo>
                <a:cubicBezTo>
                  <a:pt x="49773" y="34386"/>
                  <a:pt x="49763" y="34351"/>
                  <a:pt x="49750" y="34351"/>
                </a:cubicBezTo>
                <a:cubicBezTo>
                  <a:pt x="49739" y="34351"/>
                  <a:pt x="49727" y="34371"/>
                  <a:pt x="49711" y="34427"/>
                </a:cubicBezTo>
                <a:cubicBezTo>
                  <a:pt x="49675" y="34427"/>
                  <a:pt x="49639" y="34372"/>
                  <a:pt x="49584" y="34354"/>
                </a:cubicBezTo>
                <a:cubicBezTo>
                  <a:pt x="49574" y="34349"/>
                  <a:pt x="49562" y="34345"/>
                  <a:pt x="49549" y="34345"/>
                </a:cubicBezTo>
                <a:cubicBezTo>
                  <a:pt x="49517" y="34345"/>
                  <a:pt x="49478" y="34368"/>
                  <a:pt x="49440" y="34445"/>
                </a:cubicBezTo>
                <a:cubicBezTo>
                  <a:pt x="49430" y="34436"/>
                  <a:pt x="49421" y="34436"/>
                  <a:pt x="49410" y="34436"/>
                </a:cubicBezTo>
                <a:cubicBezTo>
                  <a:pt x="49399" y="34436"/>
                  <a:pt x="49385" y="34436"/>
                  <a:pt x="49367" y="34427"/>
                </a:cubicBezTo>
                <a:cubicBezTo>
                  <a:pt x="49365" y="34428"/>
                  <a:pt x="49363" y="34429"/>
                  <a:pt x="49361" y="34429"/>
                </a:cubicBezTo>
                <a:cubicBezTo>
                  <a:pt x="49350" y="34429"/>
                  <a:pt x="49336" y="34408"/>
                  <a:pt x="49322" y="34408"/>
                </a:cubicBezTo>
                <a:cubicBezTo>
                  <a:pt x="49312" y="34408"/>
                  <a:pt x="49302" y="34420"/>
                  <a:pt x="49295" y="34463"/>
                </a:cubicBezTo>
                <a:cubicBezTo>
                  <a:pt x="49285" y="34432"/>
                  <a:pt x="49269" y="34408"/>
                  <a:pt x="49254" y="34408"/>
                </a:cubicBezTo>
                <a:cubicBezTo>
                  <a:pt x="49242" y="34408"/>
                  <a:pt x="49230" y="34423"/>
                  <a:pt x="49222" y="34463"/>
                </a:cubicBezTo>
                <a:cubicBezTo>
                  <a:pt x="49214" y="34568"/>
                  <a:pt x="49202" y="34605"/>
                  <a:pt x="49190" y="34605"/>
                </a:cubicBezTo>
                <a:cubicBezTo>
                  <a:pt x="49175" y="34605"/>
                  <a:pt x="49160" y="34549"/>
                  <a:pt x="49150" y="34499"/>
                </a:cubicBezTo>
                <a:cubicBezTo>
                  <a:pt x="49137" y="34293"/>
                  <a:pt x="49124" y="34252"/>
                  <a:pt x="49118" y="34252"/>
                </a:cubicBezTo>
                <a:cubicBezTo>
                  <a:pt x="49115" y="34252"/>
                  <a:pt x="49114" y="34258"/>
                  <a:pt x="49114" y="34264"/>
                </a:cubicBezTo>
                <a:cubicBezTo>
                  <a:pt x="49112" y="34261"/>
                  <a:pt x="49111" y="34260"/>
                  <a:pt x="49110" y="34260"/>
                </a:cubicBezTo>
                <a:cubicBezTo>
                  <a:pt x="49094" y="34260"/>
                  <a:pt x="49077" y="34446"/>
                  <a:pt x="49061" y="34446"/>
                </a:cubicBezTo>
                <a:cubicBezTo>
                  <a:pt x="49061" y="34446"/>
                  <a:pt x="49060" y="34445"/>
                  <a:pt x="49059" y="34445"/>
                </a:cubicBezTo>
                <a:cubicBezTo>
                  <a:pt x="49059" y="34445"/>
                  <a:pt x="49046" y="34565"/>
                  <a:pt x="49031" y="34565"/>
                </a:cubicBezTo>
                <a:cubicBezTo>
                  <a:pt x="49028" y="34565"/>
                  <a:pt x="49026" y="34561"/>
                  <a:pt x="49023" y="34553"/>
                </a:cubicBezTo>
                <a:cubicBezTo>
                  <a:pt x="49011" y="34637"/>
                  <a:pt x="48999" y="34663"/>
                  <a:pt x="48988" y="34663"/>
                </a:cubicBezTo>
                <a:cubicBezTo>
                  <a:pt x="48968" y="34663"/>
                  <a:pt x="48950" y="34582"/>
                  <a:pt x="48938" y="34582"/>
                </a:cubicBezTo>
                <a:cubicBezTo>
                  <a:pt x="48936" y="34582"/>
                  <a:pt x="48934" y="34584"/>
                  <a:pt x="48932" y="34590"/>
                </a:cubicBezTo>
                <a:cubicBezTo>
                  <a:pt x="48901" y="34590"/>
                  <a:pt x="48870" y="34669"/>
                  <a:pt x="48839" y="34669"/>
                </a:cubicBezTo>
                <a:cubicBezTo>
                  <a:pt x="48834" y="34669"/>
                  <a:pt x="48829" y="34667"/>
                  <a:pt x="48824" y="34662"/>
                </a:cubicBezTo>
                <a:cubicBezTo>
                  <a:pt x="48811" y="34764"/>
                  <a:pt x="48798" y="34821"/>
                  <a:pt x="48786" y="34821"/>
                </a:cubicBezTo>
                <a:cubicBezTo>
                  <a:pt x="48780" y="34821"/>
                  <a:pt x="48775" y="34810"/>
                  <a:pt x="48769" y="34789"/>
                </a:cubicBezTo>
                <a:cubicBezTo>
                  <a:pt x="48767" y="34800"/>
                  <a:pt x="48764" y="34805"/>
                  <a:pt x="48761" y="34805"/>
                </a:cubicBezTo>
                <a:cubicBezTo>
                  <a:pt x="48748" y="34805"/>
                  <a:pt x="48735" y="34707"/>
                  <a:pt x="48722" y="34707"/>
                </a:cubicBezTo>
                <a:cubicBezTo>
                  <a:pt x="48720" y="34707"/>
                  <a:pt x="48717" y="34710"/>
                  <a:pt x="48715" y="34716"/>
                </a:cubicBezTo>
                <a:cubicBezTo>
                  <a:pt x="48706" y="34680"/>
                  <a:pt x="48697" y="34680"/>
                  <a:pt x="48688" y="34680"/>
                </a:cubicBezTo>
                <a:cubicBezTo>
                  <a:pt x="48679" y="34680"/>
                  <a:pt x="48670" y="34680"/>
                  <a:pt x="48661" y="34644"/>
                </a:cubicBezTo>
                <a:cubicBezTo>
                  <a:pt x="48645" y="34676"/>
                  <a:pt x="48629" y="34834"/>
                  <a:pt x="48613" y="34834"/>
                </a:cubicBezTo>
                <a:cubicBezTo>
                  <a:pt x="48611" y="34834"/>
                  <a:pt x="48609" y="34832"/>
                  <a:pt x="48606" y="34825"/>
                </a:cubicBezTo>
                <a:cubicBezTo>
                  <a:pt x="48594" y="34800"/>
                  <a:pt x="48573" y="34766"/>
                  <a:pt x="48548" y="34766"/>
                </a:cubicBezTo>
                <a:cubicBezTo>
                  <a:pt x="48538" y="34766"/>
                  <a:pt x="48527" y="34772"/>
                  <a:pt x="48516" y="34789"/>
                </a:cubicBezTo>
                <a:cubicBezTo>
                  <a:pt x="48514" y="34781"/>
                  <a:pt x="48512" y="34777"/>
                  <a:pt x="48510" y="34777"/>
                </a:cubicBezTo>
                <a:cubicBezTo>
                  <a:pt x="48500" y="34777"/>
                  <a:pt x="48497" y="34933"/>
                  <a:pt x="48486" y="34933"/>
                </a:cubicBezTo>
                <a:cubicBezTo>
                  <a:pt x="48484" y="34933"/>
                  <a:pt x="48482" y="34928"/>
                  <a:pt x="48480" y="34916"/>
                </a:cubicBezTo>
                <a:cubicBezTo>
                  <a:pt x="48480" y="34867"/>
                  <a:pt x="48476" y="34840"/>
                  <a:pt x="48470" y="34840"/>
                </a:cubicBezTo>
                <a:cubicBezTo>
                  <a:pt x="48463" y="34840"/>
                  <a:pt x="48453" y="34880"/>
                  <a:pt x="48444" y="34970"/>
                </a:cubicBezTo>
                <a:cubicBezTo>
                  <a:pt x="48444" y="34966"/>
                  <a:pt x="48444" y="34965"/>
                  <a:pt x="48443" y="34965"/>
                </a:cubicBezTo>
                <a:cubicBezTo>
                  <a:pt x="48443" y="34965"/>
                  <a:pt x="48441" y="34975"/>
                  <a:pt x="48435" y="34975"/>
                </a:cubicBezTo>
                <a:cubicBezTo>
                  <a:pt x="48432" y="34975"/>
                  <a:pt x="48429" y="34974"/>
                  <a:pt x="48425" y="34970"/>
                </a:cubicBezTo>
                <a:lnTo>
                  <a:pt x="48425" y="34879"/>
                </a:lnTo>
                <a:cubicBezTo>
                  <a:pt x="48425" y="34901"/>
                  <a:pt x="48423" y="34909"/>
                  <a:pt x="48420" y="34909"/>
                </a:cubicBezTo>
                <a:cubicBezTo>
                  <a:pt x="48409" y="34909"/>
                  <a:pt x="48385" y="34821"/>
                  <a:pt x="48371" y="34807"/>
                </a:cubicBezTo>
                <a:cubicBezTo>
                  <a:pt x="48371" y="34897"/>
                  <a:pt x="48353" y="34897"/>
                  <a:pt x="48353" y="34916"/>
                </a:cubicBezTo>
                <a:cubicBezTo>
                  <a:pt x="48345" y="34924"/>
                  <a:pt x="48340" y="34932"/>
                  <a:pt x="48336" y="34932"/>
                </a:cubicBezTo>
                <a:cubicBezTo>
                  <a:pt x="48331" y="34932"/>
                  <a:pt x="48327" y="34919"/>
                  <a:pt x="48317" y="34879"/>
                </a:cubicBezTo>
                <a:cubicBezTo>
                  <a:pt x="48299" y="34843"/>
                  <a:pt x="48281" y="34807"/>
                  <a:pt x="48244" y="34771"/>
                </a:cubicBezTo>
                <a:cubicBezTo>
                  <a:pt x="48226" y="34952"/>
                  <a:pt x="48208" y="34897"/>
                  <a:pt x="48190" y="34952"/>
                </a:cubicBezTo>
                <a:cubicBezTo>
                  <a:pt x="48186" y="34954"/>
                  <a:pt x="48181" y="34955"/>
                  <a:pt x="48177" y="34955"/>
                </a:cubicBezTo>
                <a:cubicBezTo>
                  <a:pt x="48149" y="34955"/>
                  <a:pt x="48133" y="34898"/>
                  <a:pt x="48118" y="34771"/>
                </a:cubicBezTo>
                <a:cubicBezTo>
                  <a:pt x="48100" y="34779"/>
                  <a:pt x="48087" y="34800"/>
                  <a:pt x="48078" y="34800"/>
                </a:cubicBezTo>
                <a:cubicBezTo>
                  <a:pt x="48068" y="34800"/>
                  <a:pt x="48063" y="34775"/>
                  <a:pt x="48063" y="34680"/>
                </a:cubicBezTo>
                <a:cubicBezTo>
                  <a:pt x="48063" y="34573"/>
                  <a:pt x="48063" y="34547"/>
                  <a:pt x="48062" y="34547"/>
                </a:cubicBezTo>
                <a:cubicBezTo>
                  <a:pt x="48061" y="34547"/>
                  <a:pt x="48058" y="34570"/>
                  <a:pt x="48053" y="34570"/>
                </a:cubicBezTo>
                <a:cubicBezTo>
                  <a:pt x="48051" y="34570"/>
                  <a:pt x="48048" y="34566"/>
                  <a:pt x="48045" y="34553"/>
                </a:cubicBezTo>
                <a:cubicBezTo>
                  <a:pt x="48037" y="34522"/>
                  <a:pt x="48033" y="34504"/>
                  <a:pt x="48029" y="34504"/>
                </a:cubicBezTo>
                <a:cubicBezTo>
                  <a:pt x="48024" y="34504"/>
                  <a:pt x="48019" y="34536"/>
                  <a:pt x="48009" y="34608"/>
                </a:cubicBezTo>
                <a:cubicBezTo>
                  <a:pt x="47997" y="34596"/>
                  <a:pt x="47977" y="34445"/>
                  <a:pt x="47959" y="34445"/>
                </a:cubicBezTo>
                <a:cubicBezTo>
                  <a:pt x="47950" y="34445"/>
                  <a:pt x="47942" y="34482"/>
                  <a:pt x="47936" y="34590"/>
                </a:cubicBezTo>
                <a:cubicBezTo>
                  <a:pt x="47933" y="34586"/>
                  <a:pt x="47930" y="34585"/>
                  <a:pt x="47927" y="34585"/>
                </a:cubicBezTo>
                <a:cubicBezTo>
                  <a:pt x="47908" y="34585"/>
                  <a:pt x="47889" y="34634"/>
                  <a:pt x="47870" y="34634"/>
                </a:cubicBezTo>
                <a:cubicBezTo>
                  <a:pt x="47856" y="34634"/>
                  <a:pt x="47842" y="34608"/>
                  <a:pt x="47828" y="34517"/>
                </a:cubicBezTo>
                <a:cubicBezTo>
                  <a:pt x="47812" y="34408"/>
                  <a:pt x="47797" y="34379"/>
                  <a:pt x="47782" y="34379"/>
                </a:cubicBezTo>
                <a:cubicBezTo>
                  <a:pt x="47767" y="34379"/>
                  <a:pt x="47753" y="34414"/>
                  <a:pt x="47743" y="34414"/>
                </a:cubicBezTo>
                <a:cubicBezTo>
                  <a:pt x="47741" y="34414"/>
                  <a:pt x="47739" y="34412"/>
                  <a:pt x="47737" y="34409"/>
                </a:cubicBezTo>
                <a:cubicBezTo>
                  <a:pt x="47729" y="34448"/>
                  <a:pt x="47721" y="34464"/>
                  <a:pt x="47715" y="34464"/>
                </a:cubicBezTo>
                <a:cubicBezTo>
                  <a:pt x="47707" y="34464"/>
                  <a:pt x="47701" y="34439"/>
                  <a:pt x="47701" y="34409"/>
                </a:cubicBezTo>
                <a:cubicBezTo>
                  <a:pt x="47701" y="34354"/>
                  <a:pt x="47683" y="34282"/>
                  <a:pt x="47683" y="34227"/>
                </a:cubicBezTo>
                <a:cubicBezTo>
                  <a:pt x="47683" y="34191"/>
                  <a:pt x="47683" y="34178"/>
                  <a:pt x="47682" y="34178"/>
                </a:cubicBezTo>
                <a:cubicBezTo>
                  <a:pt x="47680" y="34178"/>
                  <a:pt x="47676" y="34206"/>
                  <a:pt x="47665" y="34227"/>
                </a:cubicBezTo>
                <a:lnTo>
                  <a:pt x="47665" y="34173"/>
                </a:lnTo>
                <a:cubicBezTo>
                  <a:pt x="47665" y="34049"/>
                  <a:pt x="47665" y="34019"/>
                  <a:pt x="47666" y="34019"/>
                </a:cubicBezTo>
                <a:cubicBezTo>
                  <a:pt x="47667" y="34019"/>
                  <a:pt x="47669" y="34046"/>
                  <a:pt x="47674" y="34046"/>
                </a:cubicBezTo>
                <a:cubicBezTo>
                  <a:pt x="47676" y="34046"/>
                  <a:pt x="47679" y="34038"/>
                  <a:pt x="47683" y="34010"/>
                </a:cubicBezTo>
                <a:cubicBezTo>
                  <a:pt x="47683" y="34016"/>
                  <a:pt x="47683" y="34019"/>
                  <a:pt x="47684" y="34019"/>
                </a:cubicBezTo>
                <a:cubicBezTo>
                  <a:pt x="47688" y="34019"/>
                  <a:pt x="47701" y="33956"/>
                  <a:pt x="47701" y="33956"/>
                </a:cubicBezTo>
                <a:lnTo>
                  <a:pt x="47701" y="33829"/>
                </a:lnTo>
                <a:lnTo>
                  <a:pt x="47701" y="33793"/>
                </a:lnTo>
                <a:lnTo>
                  <a:pt x="47701" y="33666"/>
                </a:lnTo>
                <a:lnTo>
                  <a:pt x="47701" y="33521"/>
                </a:lnTo>
                <a:lnTo>
                  <a:pt x="47701" y="33413"/>
                </a:lnTo>
                <a:cubicBezTo>
                  <a:pt x="47701" y="33358"/>
                  <a:pt x="47701" y="33304"/>
                  <a:pt x="47701" y="33268"/>
                </a:cubicBezTo>
                <a:cubicBezTo>
                  <a:pt x="47701" y="33213"/>
                  <a:pt x="47701" y="33250"/>
                  <a:pt x="47683" y="33105"/>
                </a:cubicBezTo>
                <a:cubicBezTo>
                  <a:pt x="47683" y="33088"/>
                  <a:pt x="47682" y="33082"/>
                  <a:pt x="47681" y="33082"/>
                </a:cubicBezTo>
                <a:cubicBezTo>
                  <a:pt x="47676" y="33082"/>
                  <a:pt x="47667" y="33143"/>
                  <a:pt x="47665" y="33143"/>
                </a:cubicBezTo>
                <a:cubicBezTo>
                  <a:pt x="47665" y="33143"/>
                  <a:pt x="47665" y="33142"/>
                  <a:pt x="47665" y="33141"/>
                </a:cubicBezTo>
                <a:cubicBezTo>
                  <a:pt x="47651" y="33113"/>
                  <a:pt x="47626" y="33075"/>
                  <a:pt x="47599" y="33075"/>
                </a:cubicBezTo>
                <a:cubicBezTo>
                  <a:pt x="47591" y="33075"/>
                  <a:pt x="47583" y="33078"/>
                  <a:pt x="47574" y="33087"/>
                </a:cubicBezTo>
                <a:cubicBezTo>
                  <a:pt x="47574" y="33032"/>
                  <a:pt x="47556" y="32996"/>
                  <a:pt x="47538" y="32960"/>
                </a:cubicBezTo>
                <a:cubicBezTo>
                  <a:pt x="47520" y="32924"/>
                  <a:pt x="47502" y="32905"/>
                  <a:pt x="47484" y="32905"/>
                </a:cubicBezTo>
                <a:cubicBezTo>
                  <a:pt x="47466" y="32905"/>
                  <a:pt x="47447" y="32942"/>
                  <a:pt x="47447" y="33068"/>
                </a:cubicBezTo>
                <a:cubicBezTo>
                  <a:pt x="47447" y="32909"/>
                  <a:pt x="47435" y="32818"/>
                  <a:pt x="47414" y="32818"/>
                </a:cubicBezTo>
                <a:cubicBezTo>
                  <a:pt x="47399" y="32818"/>
                  <a:pt x="47379" y="32863"/>
                  <a:pt x="47357" y="32960"/>
                </a:cubicBezTo>
                <a:cubicBezTo>
                  <a:pt x="47339" y="32851"/>
                  <a:pt x="47266" y="32779"/>
                  <a:pt x="47158" y="32742"/>
                </a:cubicBezTo>
                <a:cubicBezTo>
                  <a:pt x="47112" y="32742"/>
                  <a:pt x="47066" y="32497"/>
                  <a:pt x="47042" y="32497"/>
                </a:cubicBezTo>
                <a:cubicBezTo>
                  <a:pt x="47037" y="32497"/>
                  <a:pt x="47034" y="32505"/>
                  <a:pt x="47031" y="32525"/>
                </a:cubicBezTo>
                <a:cubicBezTo>
                  <a:pt x="47031" y="32441"/>
                  <a:pt x="47023" y="32325"/>
                  <a:pt x="47012" y="32325"/>
                </a:cubicBezTo>
                <a:cubicBezTo>
                  <a:pt x="47007" y="32325"/>
                  <a:pt x="47001" y="32355"/>
                  <a:pt x="46995" y="32435"/>
                </a:cubicBezTo>
                <a:cubicBezTo>
                  <a:pt x="46995" y="32380"/>
                  <a:pt x="46977" y="32416"/>
                  <a:pt x="46959" y="32326"/>
                </a:cubicBezTo>
                <a:cubicBezTo>
                  <a:pt x="46959" y="32331"/>
                  <a:pt x="46958" y="32333"/>
                  <a:pt x="46958" y="32333"/>
                </a:cubicBezTo>
                <a:cubicBezTo>
                  <a:pt x="46956" y="32333"/>
                  <a:pt x="46944" y="32175"/>
                  <a:pt x="46931" y="32175"/>
                </a:cubicBezTo>
                <a:cubicBezTo>
                  <a:pt x="46928" y="32175"/>
                  <a:pt x="46925" y="32182"/>
                  <a:pt x="46922" y="32199"/>
                </a:cubicBezTo>
                <a:cubicBezTo>
                  <a:pt x="46922" y="32080"/>
                  <a:pt x="46913" y="32039"/>
                  <a:pt x="46900" y="32039"/>
                </a:cubicBezTo>
                <a:cubicBezTo>
                  <a:pt x="46896" y="32039"/>
                  <a:pt x="46891" y="32044"/>
                  <a:pt x="46886" y="32054"/>
                </a:cubicBezTo>
                <a:cubicBezTo>
                  <a:pt x="46868" y="32000"/>
                  <a:pt x="46868" y="31946"/>
                  <a:pt x="46850" y="31891"/>
                </a:cubicBezTo>
                <a:cubicBezTo>
                  <a:pt x="46839" y="31848"/>
                  <a:pt x="46835" y="31812"/>
                  <a:pt x="46829" y="31812"/>
                </a:cubicBezTo>
                <a:cubicBezTo>
                  <a:pt x="46825" y="31812"/>
                  <a:pt x="46821" y="31829"/>
                  <a:pt x="46814" y="31873"/>
                </a:cubicBezTo>
                <a:cubicBezTo>
                  <a:pt x="46774" y="31873"/>
                  <a:pt x="46734" y="31651"/>
                  <a:pt x="46695" y="31651"/>
                </a:cubicBezTo>
                <a:cubicBezTo>
                  <a:pt x="46680" y="31651"/>
                  <a:pt x="46665" y="31681"/>
                  <a:pt x="46651" y="31765"/>
                </a:cubicBezTo>
                <a:cubicBezTo>
                  <a:pt x="46608" y="31712"/>
                  <a:pt x="46572" y="31684"/>
                  <a:pt x="46543" y="31684"/>
                </a:cubicBezTo>
                <a:cubicBezTo>
                  <a:pt x="46521" y="31684"/>
                  <a:pt x="46503" y="31698"/>
                  <a:pt x="46488" y="31728"/>
                </a:cubicBezTo>
                <a:cubicBezTo>
                  <a:pt x="46451" y="31728"/>
                  <a:pt x="46415" y="31728"/>
                  <a:pt x="46379" y="31765"/>
                </a:cubicBezTo>
                <a:cubicBezTo>
                  <a:pt x="46343" y="31801"/>
                  <a:pt x="46288" y="31891"/>
                  <a:pt x="46234" y="31891"/>
                </a:cubicBezTo>
                <a:cubicBezTo>
                  <a:pt x="46210" y="32046"/>
                  <a:pt x="46194" y="32161"/>
                  <a:pt x="46181" y="32161"/>
                </a:cubicBezTo>
                <a:cubicBezTo>
                  <a:pt x="46174" y="32161"/>
                  <a:pt x="46168" y="32129"/>
                  <a:pt x="46162" y="32054"/>
                </a:cubicBezTo>
                <a:cubicBezTo>
                  <a:pt x="46157" y="32109"/>
                  <a:pt x="46153" y="32127"/>
                  <a:pt x="46148" y="32127"/>
                </a:cubicBezTo>
                <a:cubicBezTo>
                  <a:pt x="46139" y="32127"/>
                  <a:pt x="46130" y="32054"/>
                  <a:pt x="46121" y="32054"/>
                </a:cubicBezTo>
                <a:cubicBezTo>
                  <a:pt x="46116" y="32054"/>
                  <a:pt x="46112" y="32072"/>
                  <a:pt x="46107" y="32127"/>
                </a:cubicBezTo>
                <a:cubicBezTo>
                  <a:pt x="46095" y="32215"/>
                  <a:pt x="46091" y="32260"/>
                  <a:pt x="46084" y="32260"/>
                </a:cubicBezTo>
                <a:cubicBezTo>
                  <a:pt x="46080" y="32260"/>
                  <a:pt x="46077" y="32252"/>
                  <a:pt x="46071" y="32235"/>
                </a:cubicBezTo>
                <a:cubicBezTo>
                  <a:pt x="46058" y="32235"/>
                  <a:pt x="46046" y="32390"/>
                  <a:pt x="46033" y="32390"/>
                </a:cubicBezTo>
                <a:cubicBezTo>
                  <a:pt x="46027" y="32390"/>
                  <a:pt x="46022" y="32364"/>
                  <a:pt x="46017" y="32290"/>
                </a:cubicBezTo>
                <a:cubicBezTo>
                  <a:pt x="46017" y="32308"/>
                  <a:pt x="46015" y="32316"/>
                  <a:pt x="46013" y="32316"/>
                </a:cubicBezTo>
                <a:cubicBezTo>
                  <a:pt x="46004" y="32316"/>
                  <a:pt x="45985" y="32243"/>
                  <a:pt x="45971" y="32243"/>
                </a:cubicBezTo>
                <a:cubicBezTo>
                  <a:pt x="45968" y="32243"/>
                  <a:pt x="45965" y="32246"/>
                  <a:pt x="45963" y="32254"/>
                </a:cubicBezTo>
                <a:cubicBezTo>
                  <a:pt x="45944" y="32235"/>
                  <a:pt x="45926" y="32213"/>
                  <a:pt x="45910" y="32213"/>
                </a:cubicBezTo>
                <a:cubicBezTo>
                  <a:pt x="45895" y="32213"/>
                  <a:pt x="45881" y="32235"/>
                  <a:pt x="45872" y="32308"/>
                </a:cubicBezTo>
                <a:cubicBezTo>
                  <a:pt x="45862" y="32303"/>
                  <a:pt x="45853" y="32301"/>
                  <a:pt x="45843" y="32301"/>
                </a:cubicBezTo>
                <a:cubicBezTo>
                  <a:pt x="45818" y="32301"/>
                  <a:pt x="45795" y="32318"/>
                  <a:pt x="45781" y="32344"/>
                </a:cubicBezTo>
                <a:cubicBezTo>
                  <a:pt x="45773" y="32361"/>
                  <a:pt x="45761" y="32374"/>
                  <a:pt x="45750" y="32374"/>
                </a:cubicBezTo>
                <a:cubicBezTo>
                  <a:pt x="45738" y="32374"/>
                  <a:pt x="45727" y="32356"/>
                  <a:pt x="45727" y="32308"/>
                </a:cubicBezTo>
                <a:cubicBezTo>
                  <a:pt x="45715" y="32308"/>
                  <a:pt x="45687" y="32340"/>
                  <a:pt x="45653" y="32340"/>
                </a:cubicBezTo>
                <a:cubicBezTo>
                  <a:pt x="45637" y="32340"/>
                  <a:pt x="45618" y="32332"/>
                  <a:pt x="45600" y="32308"/>
                </a:cubicBezTo>
                <a:cubicBezTo>
                  <a:pt x="45593" y="32298"/>
                  <a:pt x="45585" y="32294"/>
                  <a:pt x="45579" y="32294"/>
                </a:cubicBezTo>
                <a:cubicBezTo>
                  <a:pt x="45550" y="32294"/>
                  <a:pt x="45528" y="32367"/>
                  <a:pt x="45517" y="32367"/>
                </a:cubicBezTo>
                <a:cubicBezTo>
                  <a:pt x="45512" y="32367"/>
                  <a:pt x="45510" y="32352"/>
                  <a:pt x="45510" y="32308"/>
                </a:cubicBezTo>
                <a:cubicBezTo>
                  <a:pt x="45474" y="32380"/>
                  <a:pt x="45437" y="32435"/>
                  <a:pt x="45383" y="32489"/>
                </a:cubicBezTo>
                <a:cubicBezTo>
                  <a:pt x="45374" y="32483"/>
                  <a:pt x="45366" y="32480"/>
                  <a:pt x="45357" y="32480"/>
                </a:cubicBezTo>
                <a:cubicBezTo>
                  <a:pt x="45294" y="32480"/>
                  <a:pt x="45238" y="32640"/>
                  <a:pt x="45238" y="32688"/>
                </a:cubicBezTo>
                <a:lnTo>
                  <a:pt x="45238" y="32543"/>
                </a:lnTo>
                <a:lnTo>
                  <a:pt x="45238" y="32235"/>
                </a:lnTo>
                <a:lnTo>
                  <a:pt x="45238" y="31783"/>
                </a:lnTo>
                <a:lnTo>
                  <a:pt x="45347" y="31728"/>
                </a:lnTo>
                <a:lnTo>
                  <a:pt x="45383" y="31276"/>
                </a:lnTo>
                <a:lnTo>
                  <a:pt x="44152" y="31276"/>
                </a:lnTo>
                <a:lnTo>
                  <a:pt x="44170" y="31674"/>
                </a:lnTo>
                <a:lnTo>
                  <a:pt x="44278" y="31765"/>
                </a:lnTo>
                <a:lnTo>
                  <a:pt x="44278" y="32724"/>
                </a:lnTo>
                <a:lnTo>
                  <a:pt x="43916" y="32724"/>
                </a:lnTo>
                <a:lnTo>
                  <a:pt x="43916" y="32579"/>
                </a:lnTo>
                <a:lnTo>
                  <a:pt x="44007" y="32416"/>
                </a:lnTo>
                <a:lnTo>
                  <a:pt x="44007" y="31982"/>
                </a:lnTo>
                <a:lnTo>
                  <a:pt x="42811" y="31982"/>
                </a:lnTo>
                <a:lnTo>
                  <a:pt x="42811" y="32416"/>
                </a:lnTo>
                <a:lnTo>
                  <a:pt x="42956" y="32543"/>
                </a:lnTo>
                <a:lnTo>
                  <a:pt x="42956" y="33394"/>
                </a:lnTo>
                <a:lnTo>
                  <a:pt x="40131" y="33340"/>
                </a:lnTo>
                <a:lnTo>
                  <a:pt x="40131" y="31855"/>
                </a:lnTo>
                <a:lnTo>
                  <a:pt x="39715" y="31113"/>
                </a:lnTo>
                <a:lnTo>
                  <a:pt x="39606" y="29972"/>
                </a:lnTo>
                <a:lnTo>
                  <a:pt x="39497" y="31095"/>
                </a:lnTo>
                <a:lnTo>
                  <a:pt x="38954" y="31946"/>
                </a:lnTo>
                <a:lnTo>
                  <a:pt x="38900" y="28125"/>
                </a:lnTo>
                <a:lnTo>
                  <a:pt x="39117" y="27780"/>
                </a:lnTo>
                <a:lnTo>
                  <a:pt x="39117" y="25825"/>
                </a:lnTo>
                <a:lnTo>
                  <a:pt x="38954" y="25625"/>
                </a:lnTo>
                <a:lnTo>
                  <a:pt x="38701" y="24195"/>
                </a:lnTo>
                <a:lnTo>
                  <a:pt x="38447" y="25644"/>
                </a:lnTo>
                <a:lnTo>
                  <a:pt x="38320" y="25807"/>
                </a:lnTo>
                <a:lnTo>
                  <a:pt x="38320" y="26006"/>
                </a:lnTo>
                <a:lnTo>
                  <a:pt x="37958" y="25372"/>
                </a:lnTo>
                <a:lnTo>
                  <a:pt x="37849" y="24213"/>
                </a:lnTo>
                <a:lnTo>
                  <a:pt x="37777" y="24122"/>
                </a:lnTo>
                <a:lnTo>
                  <a:pt x="37777" y="24774"/>
                </a:lnTo>
                <a:lnTo>
                  <a:pt x="37614" y="24050"/>
                </a:lnTo>
                <a:lnTo>
                  <a:pt x="37578" y="22945"/>
                </a:lnTo>
                <a:lnTo>
                  <a:pt x="37523" y="22945"/>
                </a:lnTo>
                <a:lnTo>
                  <a:pt x="37451" y="23742"/>
                </a:lnTo>
                <a:lnTo>
                  <a:pt x="36998" y="23724"/>
                </a:lnTo>
                <a:lnTo>
                  <a:pt x="36890" y="22981"/>
                </a:lnTo>
                <a:lnTo>
                  <a:pt x="36835" y="22981"/>
                </a:lnTo>
                <a:lnTo>
                  <a:pt x="36690" y="24829"/>
                </a:lnTo>
                <a:lnTo>
                  <a:pt x="36527" y="24014"/>
                </a:lnTo>
                <a:lnTo>
                  <a:pt x="36256" y="25770"/>
                </a:lnTo>
                <a:lnTo>
                  <a:pt x="36256" y="25951"/>
                </a:lnTo>
                <a:lnTo>
                  <a:pt x="35930" y="25970"/>
                </a:lnTo>
                <a:lnTo>
                  <a:pt x="35912" y="25843"/>
                </a:lnTo>
                <a:lnTo>
                  <a:pt x="36038" y="25843"/>
                </a:lnTo>
                <a:lnTo>
                  <a:pt x="35930" y="25680"/>
                </a:lnTo>
                <a:lnTo>
                  <a:pt x="35640" y="24086"/>
                </a:lnTo>
                <a:lnTo>
                  <a:pt x="35314" y="25644"/>
                </a:lnTo>
                <a:lnTo>
                  <a:pt x="35133" y="25843"/>
                </a:lnTo>
                <a:lnTo>
                  <a:pt x="35260" y="25843"/>
                </a:lnTo>
                <a:lnTo>
                  <a:pt x="35260" y="26748"/>
                </a:lnTo>
                <a:lnTo>
                  <a:pt x="33648" y="24648"/>
                </a:lnTo>
                <a:lnTo>
                  <a:pt x="32833" y="24648"/>
                </a:lnTo>
                <a:lnTo>
                  <a:pt x="32833" y="24086"/>
                </a:lnTo>
                <a:lnTo>
                  <a:pt x="32525" y="24068"/>
                </a:lnTo>
                <a:lnTo>
                  <a:pt x="32380" y="23905"/>
                </a:lnTo>
                <a:lnTo>
                  <a:pt x="32380" y="23344"/>
                </a:lnTo>
                <a:lnTo>
                  <a:pt x="32163" y="23144"/>
                </a:lnTo>
                <a:lnTo>
                  <a:pt x="32163" y="22022"/>
                </a:lnTo>
                <a:lnTo>
                  <a:pt x="32036" y="21804"/>
                </a:lnTo>
                <a:lnTo>
                  <a:pt x="31765" y="19396"/>
                </a:lnTo>
                <a:lnTo>
                  <a:pt x="31493" y="21804"/>
                </a:lnTo>
                <a:lnTo>
                  <a:pt x="31384" y="22004"/>
                </a:lnTo>
                <a:lnTo>
                  <a:pt x="31384" y="23163"/>
                </a:lnTo>
                <a:lnTo>
                  <a:pt x="31113" y="23344"/>
                </a:lnTo>
                <a:lnTo>
                  <a:pt x="31113" y="23905"/>
                </a:lnTo>
                <a:lnTo>
                  <a:pt x="30823" y="23905"/>
                </a:lnTo>
                <a:lnTo>
                  <a:pt x="30823" y="23307"/>
                </a:lnTo>
                <a:lnTo>
                  <a:pt x="30678" y="22981"/>
                </a:lnTo>
                <a:lnTo>
                  <a:pt x="30153" y="22981"/>
                </a:lnTo>
                <a:lnTo>
                  <a:pt x="29917" y="23199"/>
                </a:lnTo>
                <a:lnTo>
                  <a:pt x="29917" y="23905"/>
                </a:lnTo>
                <a:lnTo>
                  <a:pt x="29410" y="23887"/>
                </a:lnTo>
                <a:lnTo>
                  <a:pt x="29410" y="22384"/>
                </a:lnTo>
                <a:lnTo>
                  <a:pt x="29610" y="22384"/>
                </a:lnTo>
                <a:lnTo>
                  <a:pt x="29447" y="22167"/>
                </a:lnTo>
                <a:lnTo>
                  <a:pt x="28994" y="19975"/>
                </a:lnTo>
                <a:lnTo>
                  <a:pt x="28595" y="22148"/>
                </a:lnTo>
                <a:lnTo>
                  <a:pt x="28360" y="22438"/>
                </a:lnTo>
                <a:lnTo>
                  <a:pt x="28595" y="22438"/>
                </a:lnTo>
                <a:lnTo>
                  <a:pt x="28595" y="23760"/>
                </a:lnTo>
                <a:lnTo>
                  <a:pt x="27980" y="23760"/>
                </a:lnTo>
                <a:lnTo>
                  <a:pt x="27654" y="20881"/>
                </a:lnTo>
                <a:lnTo>
                  <a:pt x="27364" y="23851"/>
                </a:lnTo>
                <a:lnTo>
                  <a:pt x="25988" y="23851"/>
                </a:lnTo>
                <a:lnTo>
                  <a:pt x="25915" y="5814"/>
                </a:lnTo>
                <a:lnTo>
                  <a:pt x="25897" y="5126"/>
                </a:lnTo>
                <a:lnTo>
                  <a:pt x="26060" y="5126"/>
                </a:lnTo>
                <a:lnTo>
                  <a:pt x="25571" y="4673"/>
                </a:lnTo>
                <a:lnTo>
                  <a:pt x="24485" y="1467"/>
                </a:lnTo>
                <a:lnTo>
                  <a:pt x="24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345029">
            <a:off x="8280093" y="4168596"/>
            <a:ext cx="2476463" cy="1499450"/>
          </a:xfrm>
          <a:custGeom>
            <a:avLst/>
            <a:gdLst/>
            <a:ahLst/>
            <a:cxnLst/>
            <a:rect l="l" t="t" r="r" b="b"/>
            <a:pathLst>
              <a:path w="72184" h="43706" extrusionOk="0">
                <a:moveTo>
                  <a:pt x="58165" y="1"/>
                </a:moveTo>
                <a:lnTo>
                  <a:pt x="56506" y="3771"/>
                </a:lnTo>
                <a:lnTo>
                  <a:pt x="54700" y="9347"/>
                </a:lnTo>
                <a:lnTo>
                  <a:pt x="53944" y="9494"/>
                </a:lnTo>
                <a:lnTo>
                  <a:pt x="53650" y="11310"/>
                </a:lnTo>
                <a:lnTo>
                  <a:pt x="51991" y="10554"/>
                </a:lnTo>
                <a:lnTo>
                  <a:pt x="48819" y="6333"/>
                </a:lnTo>
                <a:lnTo>
                  <a:pt x="48368" y="10554"/>
                </a:lnTo>
                <a:lnTo>
                  <a:pt x="46562" y="8895"/>
                </a:lnTo>
                <a:lnTo>
                  <a:pt x="46257" y="11006"/>
                </a:lnTo>
                <a:lnTo>
                  <a:pt x="44608" y="8297"/>
                </a:lnTo>
                <a:lnTo>
                  <a:pt x="43852" y="11006"/>
                </a:lnTo>
                <a:lnTo>
                  <a:pt x="40230" y="4380"/>
                </a:lnTo>
                <a:lnTo>
                  <a:pt x="39778" y="12360"/>
                </a:lnTo>
                <a:lnTo>
                  <a:pt x="37216" y="11006"/>
                </a:lnTo>
                <a:lnTo>
                  <a:pt x="36922" y="13568"/>
                </a:lnTo>
                <a:lnTo>
                  <a:pt x="36764" y="18692"/>
                </a:lnTo>
                <a:lnTo>
                  <a:pt x="35116" y="18986"/>
                </a:lnTo>
                <a:lnTo>
                  <a:pt x="29382" y="9042"/>
                </a:lnTo>
                <a:lnTo>
                  <a:pt x="28637" y="19596"/>
                </a:lnTo>
                <a:lnTo>
                  <a:pt x="26368" y="16130"/>
                </a:lnTo>
                <a:lnTo>
                  <a:pt x="18535" y="25171"/>
                </a:lnTo>
                <a:lnTo>
                  <a:pt x="11300" y="6186"/>
                </a:lnTo>
                <a:lnTo>
                  <a:pt x="6480" y="23964"/>
                </a:lnTo>
                <a:lnTo>
                  <a:pt x="3771" y="24562"/>
                </a:lnTo>
                <a:lnTo>
                  <a:pt x="1" y="6480"/>
                </a:lnTo>
                <a:lnTo>
                  <a:pt x="1" y="43705"/>
                </a:lnTo>
                <a:lnTo>
                  <a:pt x="72184" y="35872"/>
                </a:lnTo>
                <a:lnTo>
                  <a:pt x="72184" y="12959"/>
                </a:lnTo>
                <a:lnTo>
                  <a:pt x="70220" y="13117"/>
                </a:lnTo>
                <a:lnTo>
                  <a:pt x="65999" y="5283"/>
                </a:lnTo>
                <a:lnTo>
                  <a:pt x="65547" y="10554"/>
                </a:lnTo>
                <a:lnTo>
                  <a:pt x="61630" y="1965"/>
                </a:lnTo>
                <a:lnTo>
                  <a:pt x="60727" y="8748"/>
                </a:lnTo>
                <a:lnTo>
                  <a:pt x="59677" y="8297"/>
                </a:lnTo>
                <a:lnTo>
                  <a:pt x="58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198109" y="3829591"/>
            <a:ext cx="90" cy="90"/>
          </a:xfrm>
          <a:custGeom>
            <a:avLst/>
            <a:gdLst/>
            <a:ahLst/>
            <a:cxnLst/>
            <a:rect l="l" t="t" r="r" b="b"/>
            <a:pathLst>
              <a:path w="1" h="1" extrusionOk="0">
                <a:moveTo>
                  <a:pt x="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98109" y="3829591"/>
            <a:ext cx="90" cy="90"/>
          </a:xfrm>
          <a:custGeom>
            <a:avLst/>
            <a:gdLst/>
            <a:ahLst/>
            <a:cxnLst/>
            <a:rect l="l" t="t" r="r" b="b"/>
            <a:pathLst>
              <a:path w="1" h="1" extrusionOk="0">
                <a:moveTo>
                  <a:pt x="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198109" y="3829591"/>
            <a:ext cx="13094" cy="90"/>
          </a:xfrm>
          <a:custGeom>
            <a:avLst/>
            <a:gdLst/>
            <a:ahLst/>
            <a:cxnLst/>
            <a:rect l="l" t="t" r="r" b="b"/>
            <a:pathLst>
              <a:path w="146" h="1" extrusionOk="0">
                <a:moveTo>
                  <a:pt x="1" y="0"/>
                </a:moveTo>
                <a:lnTo>
                  <a:pt x="146" y="0"/>
                </a:lnTo>
                <a:lnTo>
                  <a:pt x="146" y="0"/>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6310973" y="756094"/>
            <a:ext cx="1650875" cy="1576305"/>
          </a:xfrm>
          <a:custGeom>
            <a:avLst/>
            <a:gdLst/>
            <a:ahLst/>
            <a:cxnLst/>
            <a:rect l="l" t="t" r="r" b="b"/>
            <a:pathLst>
              <a:path w="18408" h="17577" extrusionOk="0">
                <a:moveTo>
                  <a:pt x="2" y="6490"/>
                </a:moveTo>
                <a:lnTo>
                  <a:pt x="2" y="6490"/>
                </a:lnTo>
                <a:cubicBezTo>
                  <a:pt x="1" y="6491"/>
                  <a:pt x="0" y="6493"/>
                  <a:pt x="0" y="6494"/>
                </a:cubicBezTo>
                <a:cubicBezTo>
                  <a:pt x="1" y="6493"/>
                  <a:pt x="2" y="6491"/>
                  <a:pt x="2" y="6490"/>
                </a:cubicBezTo>
                <a:close/>
                <a:moveTo>
                  <a:pt x="1712" y="8035"/>
                </a:moveTo>
                <a:cubicBezTo>
                  <a:pt x="1709" y="8040"/>
                  <a:pt x="1706" y="8046"/>
                  <a:pt x="1703" y="8051"/>
                </a:cubicBezTo>
                <a:cubicBezTo>
                  <a:pt x="1703" y="8065"/>
                  <a:pt x="1703" y="8071"/>
                  <a:pt x="1704" y="8071"/>
                </a:cubicBezTo>
                <a:cubicBezTo>
                  <a:pt x="1705" y="8071"/>
                  <a:pt x="1708" y="8056"/>
                  <a:pt x="1712" y="8035"/>
                </a:cubicBezTo>
                <a:close/>
                <a:moveTo>
                  <a:pt x="3071" y="13147"/>
                </a:moveTo>
                <a:cubicBezTo>
                  <a:pt x="3065" y="13157"/>
                  <a:pt x="3061" y="13167"/>
                  <a:pt x="3061" y="13176"/>
                </a:cubicBezTo>
                <a:cubicBezTo>
                  <a:pt x="3061" y="13176"/>
                  <a:pt x="3064" y="13165"/>
                  <a:pt x="3071" y="13147"/>
                </a:cubicBezTo>
                <a:close/>
                <a:moveTo>
                  <a:pt x="11618" y="0"/>
                </a:moveTo>
                <a:cubicBezTo>
                  <a:pt x="11603" y="0"/>
                  <a:pt x="11558" y="94"/>
                  <a:pt x="11446" y="373"/>
                </a:cubicBezTo>
                <a:cubicBezTo>
                  <a:pt x="11120" y="1133"/>
                  <a:pt x="10359" y="2419"/>
                  <a:pt x="10305" y="2800"/>
                </a:cubicBezTo>
                <a:cubicBezTo>
                  <a:pt x="10250" y="3162"/>
                  <a:pt x="10160" y="4140"/>
                  <a:pt x="10033" y="4176"/>
                </a:cubicBezTo>
                <a:cubicBezTo>
                  <a:pt x="9914" y="4210"/>
                  <a:pt x="9650" y="4469"/>
                  <a:pt x="9771" y="4469"/>
                </a:cubicBezTo>
                <a:cubicBezTo>
                  <a:pt x="9778" y="4469"/>
                  <a:pt x="9787" y="4468"/>
                  <a:pt x="9798" y="4466"/>
                </a:cubicBezTo>
                <a:cubicBezTo>
                  <a:pt x="9825" y="4458"/>
                  <a:pt x="9852" y="4454"/>
                  <a:pt x="9878" y="4454"/>
                </a:cubicBezTo>
                <a:cubicBezTo>
                  <a:pt x="10039" y="4454"/>
                  <a:pt x="10162" y="4596"/>
                  <a:pt x="10178" y="4846"/>
                </a:cubicBezTo>
                <a:cubicBezTo>
                  <a:pt x="10178" y="5132"/>
                  <a:pt x="9773" y="6422"/>
                  <a:pt x="9518" y="6422"/>
                </a:cubicBezTo>
                <a:cubicBezTo>
                  <a:pt x="9515" y="6422"/>
                  <a:pt x="9511" y="6422"/>
                  <a:pt x="9508" y="6421"/>
                </a:cubicBezTo>
                <a:cubicBezTo>
                  <a:pt x="9503" y="6421"/>
                  <a:pt x="9498" y="6421"/>
                  <a:pt x="9492" y="6421"/>
                </a:cubicBezTo>
                <a:cubicBezTo>
                  <a:pt x="9216" y="6421"/>
                  <a:pt x="7877" y="6839"/>
                  <a:pt x="7842" y="6874"/>
                </a:cubicBezTo>
                <a:cubicBezTo>
                  <a:pt x="7828" y="6902"/>
                  <a:pt x="7637" y="6971"/>
                  <a:pt x="7514" y="6971"/>
                </a:cubicBezTo>
                <a:cubicBezTo>
                  <a:pt x="7475" y="6971"/>
                  <a:pt x="7443" y="6964"/>
                  <a:pt x="7425" y="6947"/>
                </a:cubicBezTo>
                <a:cubicBezTo>
                  <a:pt x="7262" y="6874"/>
                  <a:pt x="7081" y="6838"/>
                  <a:pt x="6900" y="6838"/>
                </a:cubicBezTo>
                <a:cubicBezTo>
                  <a:pt x="5633" y="5425"/>
                  <a:pt x="4799" y="5407"/>
                  <a:pt x="4799" y="5407"/>
                </a:cubicBezTo>
                <a:cubicBezTo>
                  <a:pt x="4637" y="4955"/>
                  <a:pt x="4419" y="4955"/>
                  <a:pt x="4419" y="4955"/>
                </a:cubicBezTo>
                <a:lnTo>
                  <a:pt x="4419" y="4955"/>
                </a:lnTo>
                <a:cubicBezTo>
                  <a:pt x="4546" y="5009"/>
                  <a:pt x="4637" y="5371"/>
                  <a:pt x="4564" y="5371"/>
                </a:cubicBezTo>
                <a:cubicBezTo>
                  <a:pt x="4401" y="5407"/>
                  <a:pt x="4238" y="5480"/>
                  <a:pt x="4093" y="5588"/>
                </a:cubicBezTo>
                <a:cubicBezTo>
                  <a:pt x="4051" y="5625"/>
                  <a:pt x="4019" y="5637"/>
                  <a:pt x="3995" y="5637"/>
                </a:cubicBezTo>
                <a:cubicBezTo>
                  <a:pt x="3946" y="5637"/>
                  <a:pt x="3930" y="5588"/>
                  <a:pt x="3930" y="5588"/>
                </a:cubicBezTo>
                <a:cubicBezTo>
                  <a:pt x="3966" y="5299"/>
                  <a:pt x="3840" y="4991"/>
                  <a:pt x="3586" y="4828"/>
                </a:cubicBezTo>
                <a:lnTo>
                  <a:pt x="3586" y="4828"/>
                </a:lnTo>
                <a:cubicBezTo>
                  <a:pt x="3767" y="5063"/>
                  <a:pt x="3677" y="5588"/>
                  <a:pt x="3677" y="5588"/>
                </a:cubicBezTo>
                <a:lnTo>
                  <a:pt x="3586" y="5679"/>
                </a:lnTo>
                <a:cubicBezTo>
                  <a:pt x="3296" y="5643"/>
                  <a:pt x="2970" y="5226"/>
                  <a:pt x="2753" y="5172"/>
                </a:cubicBezTo>
                <a:cubicBezTo>
                  <a:pt x="2543" y="5137"/>
                  <a:pt x="1165" y="4645"/>
                  <a:pt x="1074" y="4645"/>
                </a:cubicBezTo>
                <a:cubicBezTo>
                  <a:pt x="1071" y="4645"/>
                  <a:pt x="1069" y="4646"/>
                  <a:pt x="1069" y="4647"/>
                </a:cubicBezTo>
                <a:cubicBezTo>
                  <a:pt x="1069" y="4665"/>
                  <a:pt x="1178" y="4665"/>
                  <a:pt x="1196" y="4683"/>
                </a:cubicBezTo>
                <a:cubicBezTo>
                  <a:pt x="1232" y="4719"/>
                  <a:pt x="1196" y="4755"/>
                  <a:pt x="1286" y="4773"/>
                </a:cubicBezTo>
                <a:cubicBezTo>
                  <a:pt x="1341" y="4792"/>
                  <a:pt x="1395" y="4810"/>
                  <a:pt x="1431" y="4864"/>
                </a:cubicBezTo>
                <a:cubicBezTo>
                  <a:pt x="1811" y="5679"/>
                  <a:pt x="671" y="5969"/>
                  <a:pt x="598" y="6095"/>
                </a:cubicBezTo>
                <a:cubicBezTo>
                  <a:pt x="544" y="6240"/>
                  <a:pt x="399" y="6331"/>
                  <a:pt x="236" y="6331"/>
                </a:cubicBezTo>
                <a:cubicBezTo>
                  <a:pt x="129" y="6331"/>
                  <a:pt x="39" y="6401"/>
                  <a:pt x="2" y="6490"/>
                </a:cubicBezTo>
                <a:lnTo>
                  <a:pt x="2" y="6490"/>
                </a:lnTo>
                <a:cubicBezTo>
                  <a:pt x="16" y="6470"/>
                  <a:pt x="119" y="6419"/>
                  <a:pt x="166" y="6419"/>
                </a:cubicBezTo>
                <a:cubicBezTo>
                  <a:pt x="172" y="6419"/>
                  <a:pt x="178" y="6419"/>
                  <a:pt x="182" y="6421"/>
                </a:cubicBezTo>
                <a:cubicBezTo>
                  <a:pt x="213" y="6427"/>
                  <a:pt x="247" y="6429"/>
                  <a:pt x="281" y="6429"/>
                </a:cubicBezTo>
                <a:cubicBezTo>
                  <a:pt x="363" y="6429"/>
                  <a:pt x="449" y="6416"/>
                  <a:pt x="526" y="6403"/>
                </a:cubicBezTo>
                <a:lnTo>
                  <a:pt x="526" y="6403"/>
                </a:lnTo>
                <a:cubicBezTo>
                  <a:pt x="471" y="6584"/>
                  <a:pt x="1377" y="6548"/>
                  <a:pt x="1757" y="6820"/>
                </a:cubicBezTo>
                <a:cubicBezTo>
                  <a:pt x="2137" y="7110"/>
                  <a:pt x="1956" y="7653"/>
                  <a:pt x="1920" y="7707"/>
                </a:cubicBezTo>
                <a:cubicBezTo>
                  <a:pt x="1902" y="7743"/>
                  <a:pt x="1830" y="7852"/>
                  <a:pt x="1775" y="7870"/>
                </a:cubicBezTo>
                <a:cubicBezTo>
                  <a:pt x="1742" y="7881"/>
                  <a:pt x="1722" y="7980"/>
                  <a:pt x="1712" y="8035"/>
                </a:cubicBezTo>
                <a:lnTo>
                  <a:pt x="1712" y="8035"/>
                </a:lnTo>
                <a:cubicBezTo>
                  <a:pt x="1752" y="7971"/>
                  <a:pt x="1830" y="7925"/>
                  <a:pt x="1830" y="7925"/>
                </a:cubicBezTo>
                <a:cubicBezTo>
                  <a:pt x="1834" y="7926"/>
                  <a:pt x="1839" y="7927"/>
                  <a:pt x="1844" y="7927"/>
                </a:cubicBezTo>
                <a:cubicBezTo>
                  <a:pt x="1893" y="7927"/>
                  <a:pt x="1938" y="7852"/>
                  <a:pt x="1938" y="7852"/>
                </a:cubicBezTo>
                <a:cubicBezTo>
                  <a:pt x="1938" y="7852"/>
                  <a:pt x="2430" y="7714"/>
                  <a:pt x="2928" y="7714"/>
                </a:cubicBezTo>
                <a:cubicBezTo>
                  <a:pt x="3105" y="7714"/>
                  <a:pt x="3284" y="7732"/>
                  <a:pt x="3441" y="7780"/>
                </a:cubicBezTo>
                <a:cubicBezTo>
                  <a:pt x="4039" y="7979"/>
                  <a:pt x="4437" y="8613"/>
                  <a:pt x="4492" y="8667"/>
                </a:cubicBezTo>
                <a:cubicBezTo>
                  <a:pt x="4528" y="8758"/>
                  <a:pt x="4564" y="8848"/>
                  <a:pt x="4582" y="8939"/>
                </a:cubicBezTo>
                <a:cubicBezTo>
                  <a:pt x="4528" y="8993"/>
                  <a:pt x="4582" y="9174"/>
                  <a:pt x="4582" y="9174"/>
                </a:cubicBezTo>
                <a:cubicBezTo>
                  <a:pt x="4582" y="9156"/>
                  <a:pt x="4582" y="9120"/>
                  <a:pt x="4582" y="9120"/>
                </a:cubicBezTo>
                <a:cubicBezTo>
                  <a:pt x="4600" y="9047"/>
                  <a:pt x="4618" y="9011"/>
                  <a:pt x="4655" y="8957"/>
                </a:cubicBezTo>
                <a:cubicBezTo>
                  <a:pt x="4727" y="8739"/>
                  <a:pt x="4999" y="8703"/>
                  <a:pt x="5325" y="8649"/>
                </a:cubicBezTo>
                <a:cubicBezTo>
                  <a:pt x="5339" y="8647"/>
                  <a:pt x="5353" y="8646"/>
                  <a:pt x="5365" y="8646"/>
                </a:cubicBezTo>
                <a:cubicBezTo>
                  <a:pt x="5620" y="8646"/>
                  <a:pt x="5497" y="8979"/>
                  <a:pt x="5687" y="9065"/>
                </a:cubicBezTo>
                <a:cubicBezTo>
                  <a:pt x="5814" y="9120"/>
                  <a:pt x="5886" y="9247"/>
                  <a:pt x="5868" y="9391"/>
                </a:cubicBezTo>
                <a:cubicBezTo>
                  <a:pt x="5788" y="9341"/>
                  <a:pt x="5707" y="9322"/>
                  <a:pt x="5627" y="9322"/>
                </a:cubicBezTo>
                <a:cubicBezTo>
                  <a:pt x="5415" y="9322"/>
                  <a:pt x="5210" y="9458"/>
                  <a:pt x="5053" y="9536"/>
                </a:cubicBezTo>
                <a:cubicBezTo>
                  <a:pt x="4836" y="9663"/>
                  <a:pt x="4962" y="10550"/>
                  <a:pt x="4854" y="10677"/>
                </a:cubicBezTo>
                <a:cubicBezTo>
                  <a:pt x="4745" y="10804"/>
                  <a:pt x="4727" y="10876"/>
                  <a:pt x="4709" y="11130"/>
                </a:cubicBezTo>
                <a:cubicBezTo>
                  <a:pt x="4692" y="11365"/>
                  <a:pt x="4240" y="11569"/>
                  <a:pt x="3857" y="11569"/>
                </a:cubicBezTo>
                <a:cubicBezTo>
                  <a:pt x="3827" y="11569"/>
                  <a:pt x="3797" y="11567"/>
                  <a:pt x="3767" y="11565"/>
                </a:cubicBezTo>
                <a:cubicBezTo>
                  <a:pt x="3742" y="11562"/>
                  <a:pt x="3719" y="11561"/>
                  <a:pt x="3697" y="11561"/>
                </a:cubicBezTo>
                <a:cubicBezTo>
                  <a:pt x="3362" y="11561"/>
                  <a:pt x="3315" y="11800"/>
                  <a:pt x="3315" y="11800"/>
                </a:cubicBezTo>
                <a:cubicBezTo>
                  <a:pt x="3206" y="11836"/>
                  <a:pt x="3170" y="11963"/>
                  <a:pt x="3206" y="12054"/>
                </a:cubicBezTo>
                <a:cubicBezTo>
                  <a:pt x="3266" y="11903"/>
                  <a:pt x="3364" y="11890"/>
                  <a:pt x="3406" y="11890"/>
                </a:cubicBezTo>
                <a:cubicBezTo>
                  <a:pt x="3414" y="11890"/>
                  <a:pt x="3420" y="11891"/>
                  <a:pt x="3423" y="11891"/>
                </a:cubicBezTo>
                <a:cubicBezTo>
                  <a:pt x="3459" y="11891"/>
                  <a:pt x="3477" y="11963"/>
                  <a:pt x="3477" y="11963"/>
                </a:cubicBezTo>
                <a:cubicBezTo>
                  <a:pt x="3423" y="11981"/>
                  <a:pt x="3405" y="12072"/>
                  <a:pt x="3405" y="12072"/>
                </a:cubicBezTo>
                <a:cubicBezTo>
                  <a:pt x="3296" y="12144"/>
                  <a:pt x="3369" y="12398"/>
                  <a:pt x="3369" y="12398"/>
                </a:cubicBezTo>
                <a:cubicBezTo>
                  <a:pt x="3369" y="12289"/>
                  <a:pt x="3405" y="12216"/>
                  <a:pt x="3496" y="12162"/>
                </a:cubicBezTo>
                <a:cubicBezTo>
                  <a:pt x="3496" y="12168"/>
                  <a:pt x="3508" y="12170"/>
                  <a:pt x="3524" y="12170"/>
                </a:cubicBezTo>
                <a:cubicBezTo>
                  <a:pt x="3556" y="12170"/>
                  <a:pt x="3604" y="12162"/>
                  <a:pt x="3604" y="12162"/>
                </a:cubicBezTo>
                <a:lnTo>
                  <a:pt x="3604" y="12162"/>
                </a:lnTo>
                <a:cubicBezTo>
                  <a:pt x="3550" y="12289"/>
                  <a:pt x="3568" y="12452"/>
                  <a:pt x="3640" y="12579"/>
                </a:cubicBezTo>
                <a:cubicBezTo>
                  <a:pt x="3604" y="12488"/>
                  <a:pt x="3622" y="12416"/>
                  <a:pt x="3677" y="12343"/>
                </a:cubicBezTo>
                <a:lnTo>
                  <a:pt x="3677" y="12398"/>
                </a:lnTo>
                <a:cubicBezTo>
                  <a:pt x="3659" y="12506"/>
                  <a:pt x="3695" y="12633"/>
                  <a:pt x="3785" y="12705"/>
                </a:cubicBezTo>
                <a:cubicBezTo>
                  <a:pt x="3767" y="12615"/>
                  <a:pt x="3767" y="12542"/>
                  <a:pt x="3785" y="12470"/>
                </a:cubicBezTo>
                <a:cubicBezTo>
                  <a:pt x="3785" y="12475"/>
                  <a:pt x="3789" y="12478"/>
                  <a:pt x="3796" y="12478"/>
                </a:cubicBezTo>
                <a:cubicBezTo>
                  <a:pt x="3836" y="12478"/>
                  <a:pt x="3972" y="12392"/>
                  <a:pt x="4003" y="12253"/>
                </a:cubicBezTo>
                <a:cubicBezTo>
                  <a:pt x="4019" y="12125"/>
                  <a:pt x="4276" y="11954"/>
                  <a:pt x="4372" y="11954"/>
                </a:cubicBezTo>
                <a:cubicBezTo>
                  <a:pt x="4385" y="11954"/>
                  <a:pt x="4395" y="11957"/>
                  <a:pt x="4401" y="11963"/>
                </a:cubicBezTo>
                <a:cubicBezTo>
                  <a:pt x="4437" y="12017"/>
                  <a:pt x="4365" y="12198"/>
                  <a:pt x="4329" y="12379"/>
                </a:cubicBezTo>
                <a:cubicBezTo>
                  <a:pt x="4202" y="12633"/>
                  <a:pt x="3948" y="12778"/>
                  <a:pt x="3677" y="12796"/>
                </a:cubicBezTo>
                <a:cubicBezTo>
                  <a:pt x="3532" y="12796"/>
                  <a:pt x="3405" y="12832"/>
                  <a:pt x="3278" y="12923"/>
                </a:cubicBezTo>
                <a:cubicBezTo>
                  <a:pt x="3271" y="12921"/>
                  <a:pt x="3263" y="12920"/>
                  <a:pt x="3256" y="12920"/>
                </a:cubicBezTo>
                <a:cubicBezTo>
                  <a:pt x="3165" y="12920"/>
                  <a:pt x="3096" y="13080"/>
                  <a:pt x="3071" y="13147"/>
                </a:cubicBezTo>
                <a:lnTo>
                  <a:pt x="3071" y="13147"/>
                </a:lnTo>
                <a:cubicBezTo>
                  <a:pt x="3114" y="13082"/>
                  <a:pt x="3278" y="13013"/>
                  <a:pt x="3278" y="13013"/>
                </a:cubicBezTo>
                <a:cubicBezTo>
                  <a:pt x="3278" y="13050"/>
                  <a:pt x="3405" y="13068"/>
                  <a:pt x="3405" y="13068"/>
                </a:cubicBezTo>
                <a:cubicBezTo>
                  <a:pt x="3387" y="13122"/>
                  <a:pt x="3387" y="13194"/>
                  <a:pt x="3405" y="13249"/>
                </a:cubicBezTo>
                <a:cubicBezTo>
                  <a:pt x="3387" y="13538"/>
                  <a:pt x="3550" y="13575"/>
                  <a:pt x="3550" y="13575"/>
                </a:cubicBezTo>
                <a:cubicBezTo>
                  <a:pt x="3514" y="13484"/>
                  <a:pt x="3514" y="13375"/>
                  <a:pt x="3550" y="13303"/>
                </a:cubicBezTo>
                <a:lnTo>
                  <a:pt x="3532" y="13303"/>
                </a:lnTo>
                <a:cubicBezTo>
                  <a:pt x="3550" y="13303"/>
                  <a:pt x="3622" y="13285"/>
                  <a:pt x="3622" y="13285"/>
                </a:cubicBezTo>
                <a:cubicBezTo>
                  <a:pt x="3622" y="13357"/>
                  <a:pt x="3695" y="13357"/>
                  <a:pt x="3695" y="13357"/>
                </a:cubicBezTo>
                <a:cubicBezTo>
                  <a:pt x="3677" y="13466"/>
                  <a:pt x="3767" y="13557"/>
                  <a:pt x="3894" y="13575"/>
                </a:cubicBezTo>
                <a:cubicBezTo>
                  <a:pt x="3822" y="13502"/>
                  <a:pt x="3785" y="13357"/>
                  <a:pt x="3822" y="13321"/>
                </a:cubicBezTo>
                <a:cubicBezTo>
                  <a:pt x="3826" y="13319"/>
                  <a:pt x="3829" y="13318"/>
                  <a:pt x="3833" y="13318"/>
                </a:cubicBezTo>
                <a:cubicBezTo>
                  <a:pt x="3862" y="13318"/>
                  <a:pt x="3876" y="13375"/>
                  <a:pt x="3876" y="13375"/>
                </a:cubicBezTo>
                <a:cubicBezTo>
                  <a:pt x="3894" y="13502"/>
                  <a:pt x="4057" y="13557"/>
                  <a:pt x="4057" y="13557"/>
                </a:cubicBezTo>
                <a:cubicBezTo>
                  <a:pt x="4003" y="13520"/>
                  <a:pt x="3966" y="13357"/>
                  <a:pt x="4057" y="13339"/>
                </a:cubicBezTo>
                <a:cubicBezTo>
                  <a:pt x="4148" y="13321"/>
                  <a:pt x="4093" y="13231"/>
                  <a:pt x="4093" y="13231"/>
                </a:cubicBezTo>
                <a:cubicBezTo>
                  <a:pt x="4292" y="12506"/>
                  <a:pt x="5198" y="12615"/>
                  <a:pt x="4944" y="12452"/>
                </a:cubicBezTo>
                <a:cubicBezTo>
                  <a:pt x="4691" y="12271"/>
                  <a:pt x="4999" y="11999"/>
                  <a:pt x="4999" y="11999"/>
                </a:cubicBezTo>
                <a:cubicBezTo>
                  <a:pt x="5596" y="11420"/>
                  <a:pt x="5361" y="11112"/>
                  <a:pt x="5361" y="11112"/>
                </a:cubicBezTo>
                <a:lnTo>
                  <a:pt x="5361" y="11094"/>
                </a:lnTo>
                <a:cubicBezTo>
                  <a:pt x="5363" y="11096"/>
                  <a:pt x="5369" y="11097"/>
                  <a:pt x="5376" y="11097"/>
                </a:cubicBezTo>
                <a:cubicBezTo>
                  <a:pt x="5417" y="11097"/>
                  <a:pt x="5524" y="11057"/>
                  <a:pt x="5524" y="11057"/>
                </a:cubicBezTo>
                <a:cubicBezTo>
                  <a:pt x="5524" y="11239"/>
                  <a:pt x="5596" y="11420"/>
                  <a:pt x="5741" y="11546"/>
                </a:cubicBezTo>
                <a:cubicBezTo>
                  <a:pt x="5433" y="12216"/>
                  <a:pt x="5705" y="13231"/>
                  <a:pt x="5796" y="14046"/>
                </a:cubicBezTo>
                <a:cubicBezTo>
                  <a:pt x="5868" y="14842"/>
                  <a:pt x="5198" y="15277"/>
                  <a:pt x="5144" y="16563"/>
                </a:cubicBezTo>
                <a:cubicBezTo>
                  <a:pt x="5095" y="17432"/>
                  <a:pt x="5192" y="17577"/>
                  <a:pt x="5262" y="17577"/>
                </a:cubicBezTo>
                <a:cubicBezTo>
                  <a:pt x="5296" y="17577"/>
                  <a:pt x="5325" y="17541"/>
                  <a:pt x="5325" y="17541"/>
                </a:cubicBezTo>
                <a:cubicBezTo>
                  <a:pt x="4908" y="15947"/>
                  <a:pt x="6429" y="14897"/>
                  <a:pt x="6393" y="13357"/>
                </a:cubicBezTo>
                <a:cubicBezTo>
                  <a:pt x="6357" y="11818"/>
                  <a:pt x="6773" y="11438"/>
                  <a:pt x="6773" y="11438"/>
                </a:cubicBezTo>
                <a:cubicBezTo>
                  <a:pt x="7643" y="10406"/>
                  <a:pt x="7516" y="10043"/>
                  <a:pt x="7516" y="10043"/>
                </a:cubicBezTo>
                <a:lnTo>
                  <a:pt x="7516" y="10043"/>
                </a:lnTo>
                <a:cubicBezTo>
                  <a:pt x="7603" y="10065"/>
                  <a:pt x="7690" y="10074"/>
                  <a:pt x="7775" y="10074"/>
                </a:cubicBezTo>
                <a:cubicBezTo>
                  <a:pt x="8488" y="10074"/>
                  <a:pt x="9110" y="9410"/>
                  <a:pt x="9110" y="9410"/>
                </a:cubicBezTo>
                <a:cubicBezTo>
                  <a:pt x="9915" y="7629"/>
                  <a:pt x="11466" y="7290"/>
                  <a:pt x="12535" y="7290"/>
                </a:cubicBezTo>
                <a:cubicBezTo>
                  <a:pt x="13173" y="7290"/>
                  <a:pt x="13639" y="7411"/>
                  <a:pt x="13673" y="7417"/>
                </a:cubicBezTo>
                <a:cubicBezTo>
                  <a:pt x="13773" y="7434"/>
                  <a:pt x="14070" y="7603"/>
                  <a:pt x="14161" y="7603"/>
                </a:cubicBezTo>
                <a:cubicBezTo>
                  <a:pt x="14169" y="7603"/>
                  <a:pt x="14176" y="7602"/>
                  <a:pt x="14180" y="7599"/>
                </a:cubicBezTo>
                <a:cubicBezTo>
                  <a:pt x="14183" y="7596"/>
                  <a:pt x="14187" y="7594"/>
                  <a:pt x="14191" y="7594"/>
                </a:cubicBezTo>
                <a:cubicBezTo>
                  <a:pt x="14241" y="7594"/>
                  <a:pt x="14379" y="7780"/>
                  <a:pt x="14379" y="7780"/>
                </a:cubicBezTo>
                <a:cubicBezTo>
                  <a:pt x="14416" y="7707"/>
                  <a:pt x="14235" y="7508"/>
                  <a:pt x="14235" y="7472"/>
                </a:cubicBezTo>
                <a:cubicBezTo>
                  <a:pt x="14216" y="7454"/>
                  <a:pt x="14035" y="7327"/>
                  <a:pt x="14035" y="7327"/>
                </a:cubicBezTo>
                <a:cubicBezTo>
                  <a:pt x="13800" y="5190"/>
                  <a:pt x="16643" y="4810"/>
                  <a:pt x="16679" y="4737"/>
                </a:cubicBezTo>
                <a:cubicBezTo>
                  <a:pt x="16686" y="4724"/>
                  <a:pt x="16709" y="4719"/>
                  <a:pt x="16742" y="4719"/>
                </a:cubicBezTo>
                <a:cubicBezTo>
                  <a:pt x="16838" y="4719"/>
                  <a:pt x="17020" y="4759"/>
                  <a:pt x="17149" y="4759"/>
                </a:cubicBezTo>
                <a:cubicBezTo>
                  <a:pt x="17226" y="4759"/>
                  <a:pt x="17284" y="4745"/>
                  <a:pt x="17295" y="4701"/>
                </a:cubicBezTo>
                <a:cubicBezTo>
                  <a:pt x="17306" y="4656"/>
                  <a:pt x="17348" y="4641"/>
                  <a:pt x="17401" y="4641"/>
                </a:cubicBezTo>
                <a:cubicBezTo>
                  <a:pt x="17520" y="4641"/>
                  <a:pt x="17693" y="4719"/>
                  <a:pt x="17693" y="4719"/>
                </a:cubicBezTo>
                <a:cubicBezTo>
                  <a:pt x="17585" y="4520"/>
                  <a:pt x="17259" y="4574"/>
                  <a:pt x="17205" y="4556"/>
                </a:cubicBezTo>
                <a:cubicBezTo>
                  <a:pt x="17042" y="4538"/>
                  <a:pt x="16879" y="4520"/>
                  <a:pt x="16716" y="4520"/>
                </a:cubicBezTo>
                <a:cubicBezTo>
                  <a:pt x="15031" y="3470"/>
                  <a:pt x="16897" y="2311"/>
                  <a:pt x="16879" y="2202"/>
                </a:cubicBezTo>
                <a:cubicBezTo>
                  <a:pt x="16879" y="2093"/>
                  <a:pt x="16842" y="2093"/>
                  <a:pt x="17096" y="2093"/>
                </a:cubicBezTo>
                <a:cubicBezTo>
                  <a:pt x="17331" y="2093"/>
                  <a:pt x="17422" y="1948"/>
                  <a:pt x="17603" y="1876"/>
                </a:cubicBezTo>
                <a:cubicBezTo>
                  <a:pt x="17802" y="1785"/>
                  <a:pt x="18092" y="1695"/>
                  <a:pt x="18345" y="1622"/>
                </a:cubicBezTo>
                <a:cubicBezTo>
                  <a:pt x="18408" y="1600"/>
                  <a:pt x="18396" y="1592"/>
                  <a:pt x="18341" y="1592"/>
                </a:cubicBezTo>
                <a:cubicBezTo>
                  <a:pt x="18198" y="1592"/>
                  <a:pt x="17765" y="1646"/>
                  <a:pt x="17594" y="1646"/>
                </a:cubicBezTo>
                <a:cubicBezTo>
                  <a:pt x="17563" y="1646"/>
                  <a:pt x="17541" y="1645"/>
                  <a:pt x="17530" y="1641"/>
                </a:cubicBezTo>
                <a:cubicBezTo>
                  <a:pt x="17523" y="1636"/>
                  <a:pt x="17512" y="1634"/>
                  <a:pt x="17497" y="1634"/>
                </a:cubicBezTo>
                <a:cubicBezTo>
                  <a:pt x="17327" y="1634"/>
                  <a:pt x="16716" y="1894"/>
                  <a:pt x="16716" y="1894"/>
                </a:cubicBezTo>
                <a:cubicBezTo>
                  <a:pt x="16204" y="1984"/>
                  <a:pt x="15738" y="2023"/>
                  <a:pt x="15315" y="2023"/>
                </a:cubicBezTo>
                <a:cubicBezTo>
                  <a:pt x="12667" y="2023"/>
                  <a:pt x="11689" y="498"/>
                  <a:pt x="11627" y="373"/>
                </a:cubicBezTo>
                <a:cubicBezTo>
                  <a:pt x="11581" y="281"/>
                  <a:pt x="11644" y="0"/>
                  <a:pt x="1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08450" y="749374"/>
            <a:ext cx="1762261" cy="1589757"/>
          </a:xfrm>
          <a:custGeom>
            <a:avLst/>
            <a:gdLst/>
            <a:ahLst/>
            <a:cxnLst/>
            <a:rect l="l" t="t" r="r" b="b"/>
            <a:pathLst>
              <a:path w="19650" h="17727" extrusionOk="0">
                <a:moveTo>
                  <a:pt x="41" y="3646"/>
                </a:moveTo>
                <a:cubicBezTo>
                  <a:pt x="23" y="3648"/>
                  <a:pt x="9" y="3653"/>
                  <a:pt x="1" y="3661"/>
                </a:cubicBezTo>
                <a:cubicBezTo>
                  <a:pt x="14" y="3656"/>
                  <a:pt x="27" y="3651"/>
                  <a:pt x="41" y="3646"/>
                </a:cubicBezTo>
                <a:close/>
                <a:moveTo>
                  <a:pt x="19552" y="1"/>
                </a:moveTo>
                <a:cubicBezTo>
                  <a:pt x="18009" y="1"/>
                  <a:pt x="14887" y="1597"/>
                  <a:pt x="14887" y="1597"/>
                </a:cubicBezTo>
                <a:cubicBezTo>
                  <a:pt x="14815" y="1542"/>
                  <a:pt x="14887" y="1343"/>
                  <a:pt x="14887" y="1343"/>
                </a:cubicBezTo>
                <a:cubicBezTo>
                  <a:pt x="14884" y="1343"/>
                  <a:pt x="14881" y="1342"/>
                  <a:pt x="14878" y="1342"/>
                </a:cubicBezTo>
                <a:cubicBezTo>
                  <a:pt x="14754" y="1342"/>
                  <a:pt x="14633" y="1687"/>
                  <a:pt x="14633" y="1687"/>
                </a:cubicBezTo>
                <a:cubicBezTo>
                  <a:pt x="14597" y="1524"/>
                  <a:pt x="14887" y="1053"/>
                  <a:pt x="14887" y="1053"/>
                </a:cubicBezTo>
                <a:cubicBezTo>
                  <a:pt x="14882" y="1051"/>
                  <a:pt x="14876" y="1050"/>
                  <a:pt x="14868" y="1050"/>
                </a:cubicBezTo>
                <a:cubicBezTo>
                  <a:pt x="14754" y="1050"/>
                  <a:pt x="14335" y="1293"/>
                  <a:pt x="14217" y="1868"/>
                </a:cubicBezTo>
                <a:cubicBezTo>
                  <a:pt x="14108" y="2502"/>
                  <a:pt x="13348" y="3607"/>
                  <a:pt x="13293" y="3860"/>
                </a:cubicBezTo>
                <a:cubicBezTo>
                  <a:pt x="13239" y="4096"/>
                  <a:pt x="12895" y="4150"/>
                  <a:pt x="12804" y="4313"/>
                </a:cubicBezTo>
                <a:cubicBezTo>
                  <a:pt x="12718" y="4486"/>
                  <a:pt x="11251" y="5059"/>
                  <a:pt x="10953" y="5059"/>
                </a:cubicBezTo>
                <a:cubicBezTo>
                  <a:pt x="10940" y="5059"/>
                  <a:pt x="10929" y="5058"/>
                  <a:pt x="10921" y="5055"/>
                </a:cubicBezTo>
                <a:cubicBezTo>
                  <a:pt x="10722" y="5001"/>
                  <a:pt x="10505" y="5110"/>
                  <a:pt x="10468" y="4784"/>
                </a:cubicBezTo>
                <a:cubicBezTo>
                  <a:pt x="10432" y="4458"/>
                  <a:pt x="10215" y="4150"/>
                  <a:pt x="10088" y="4132"/>
                </a:cubicBezTo>
                <a:cubicBezTo>
                  <a:pt x="9889" y="4023"/>
                  <a:pt x="9726" y="3896"/>
                  <a:pt x="9563" y="3752"/>
                </a:cubicBezTo>
                <a:lnTo>
                  <a:pt x="9563" y="3752"/>
                </a:lnTo>
                <a:cubicBezTo>
                  <a:pt x="9635" y="3788"/>
                  <a:pt x="9708" y="3806"/>
                  <a:pt x="9780" y="3806"/>
                </a:cubicBezTo>
                <a:cubicBezTo>
                  <a:pt x="9871" y="3806"/>
                  <a:pt x="9997" y="3643"/>
                  <a:pt x="10088" y="3552"/>
                </a:cubicBezTo>
                <a:cubicBezTo>
                  <a:pt x="10179" y="3462"/>
                  <a:pt x="10124" y="3226"/>
                  <a:pt x="10016" y="3226"/>
                </a:cubicBezTo>
                <a:cubicBezTo>
                  <a:pt x="9961" y="3226"/>
                  <a:pt x="9907" y="3263"/>
                  <a:pt x="9871" y="3335"/>
                </a:cubicBezTo>
                <a:cubicBezTo>
                  <a:pt x="9898" y="3308"/>
                  <a:pt x="9922" y="3295"/>
                  <a:pt x="9943" y="3295"/>
                </a:cubicBezTo>
                <a:cubicBezTo>
                  <a:pt x="9989" y="3295"/>
                  <a:pt x="10016" y="3361"/>
                  <a:pt x="10016" y="3462"/>
                </a:cubicBezTo>
                <a:cubicBezTo>
                  <a:pt x="10003" y="3558"/>
                  <a:pt x="9887" y="3583"/>
                  <a:pt x="9783" y="3583"/>
                </a:cubicBezTo>
                <a:cubicBezTo>
                  <a:pt x="9732" y="3583"/>
                  <a:pt x="9684" y="3576"/>
                  <a:pt x="9653" y="3570"/>
                </a:cubicBezTo>
                <a:cubicBezTo>
                  <a:pt x="9563" y="3570"/>
                  <a:pt x="9508" y="3426"/>
                  <a:pt x="9418" y="3407"/>
                </a:cubicBezTo>
                <a:cubicBezTo>
                  <a:pt x="9411" y="3404"/>
                  <a:pt x="9403" y="3402"/>
                  <a:pt x="9394" y="3402"/>
                </a:cubicBezTo>
                <a:cubicBezTo>
                  <a:pt x="9333" y="3402"/>
                  <a:pt x="9250" y="3491"/>
                  <a:pt x="9215" y="3491"/>
                </a:cubicBezTo>
                <a:cubicBezTo>
                  <a:pt x="9208" y="3491"/>
                  <a:pt x="9203" y="3488"/>
                  <a:pt x="9201" y="3480"/>
                </a:cubicBezTo>
                <a:cubicBezTo>
                  <a:pt x="9195" y="3468"/>
                  <a:pt x="9170" y="3464"/>
                  <a:pt x="9138" y="3464"/>
                </a:cubicBezTo>
                <a:cubicBezTo>
                  <a:pt x="9074" y="3464"/>
                  <a:pt x="8977" y="3480"/>
                  <a:pt x="8929" y="3480"/>
                </a:cubicBezTo>
                <a:cubicBezTo>
                  <a:pt x="8875" y="3480"/>
                  <a:pt x="8857" y="3480"/>
                  <a:pt x="8875" y="3407"/>
                </a:cubicBezTo>
                <a:cubicBezTo>
                  <a:pt x="8875" y="3335"/>
                  <a:pt x="8947" y="3335"/>
                  <a:pt x="8965" y="3281"/>
                </a:cubicBezTo>
                <a:cubicBezTo>
                  <a:pt x="8965" y="3263"/>
                  <a:pt x="8979" y="3257"/>
                  <a:pt x="8998" y="3257"/>
                </a:cubicBezTo>
                <a:cubicBezTo>
                  <a:pt x="9036" y="3257"/>
                  <a:pt x="9092" y="3281"/>
                  <a:pt x="9092" y="3281"/>
                </a:cubicBezTo>
                <a:cubicBezTo>
                  <a:pt x="9036" y="3234"/>
                  <a:pt x="8991" y="3216"/>
                  <a:pt x="8954" y="3216"/>
                </a:cubicBezTo>
                <a:cubicBezTo>
                  <a:pt x="8846" y="3216"/>
                  <a:pt x="8802" y="3367"/>
                  <a:pt x="8748" y="3407"/>
                </a:cubicBezTo>
                <a:cubicBezTo>
                  <a:pt x="8675" y="3462"/>
                  <a:pt x="8748" y="3607"/>
                  <a:pt x="8657" y="3643"/>
                </a:cubicBezTo>
                <a:cubicBezTo>
                  <a:pt x="8585" y="3661"/>
                  <a:pt x="8494" y="3679"/>
                  <a:pt x="8422" y="3679"/>
                </a:cubicBezTo>
                <a:cubicBezTo>
                  <a:pt x="8396" y="3679"/>
                  <a:pt x="8370" y="3633"/>
                  <a:pt x="8331" y="3633"/>
                </a:cubicBezTo>
                <a:cubicBezTo>
                  <a:pt x="8315" y="3633"/>
                  <a:pt x="8298" y="3640"/>
                  <a:pt x="8277" y="3661"/>
                </a:cubicBezTo>
                <a:cubicBezTo>
                  <a:pt x="8205" y="3715"/>
                  <a:pt x="8295" y="3951"/>
                  <a:pt x="8295" y="3951"/>
                </a:cubicBezTo>
                <a:cubicBezTo>
                  <a:pt x="8295" y="3937"/>
                  <a:pt x="8337" y="3902"/>
                  <a:pt x="8357" y="3902"/>
                </a:cubicBezTo>
                <a:cubicBezTo>
                  <a:pt x="8363" y="3902"/>
                  <a:pt x="8368" y="3906"/>
                  <a:pt x="8368" y="3915"/>
                </a:cubicBezTo>
                <a:cubicBezTo>
                  <a:pt x="8374" y="3927"/>
                  <a:pt x="8382" y="3931"/>
                  <a:pt x="8392" y="3931"/>
                </a:cubicBezTo>
                <a:cubicBezTo>
                  <a:pt x="8412" y="3931"/>
                  <a:pt x="8440" y="3915"/>
                  <a:pt x="8476" y="3915"/>
                </a:cubicBezTo>
                <a:cubicBezTo>
                  <a:pt x="8531" y="3915"/>
                  <a:pt x="8549" y="3969"/>
                  <a:pt x="8567" y="3987"/>
                </a:cubicBezTo>
                <a:cubicBezTo>
                  <a:pt x="8567" y="4005"/>
                  <a:pt x="8712" y="4023"/>
                  <a:pt x="8712" y="4041"/>
                </a:cubicBezTo>
                <a:cubicBezTo>
                  <a:pt x="8730" y="4059"/>
                  <a:pt x="8694" y="4168"/>
                  <a:pt x="8657" y="4186"/>
                </a:cubicBezTo>
                <a:cubicBezTo>
                  <a:pt x="8639" y="4204"/>
                  <a:pt x="8639" y="4222"/>
                  <a:pt x="8639" y="4259"/>
                </a:cubicBezTo>
                <a:cubicBezTo>
                  <a:pt x="8657" y="4259"/>
                  <a:pt x="8694" y="4440"/>
                  <a:pt x="8639" y="4476"/>
                </a:cubicBezTo>
                <a:cubicBezTo>
                  <a:pt x="8603" y="4530"/>
                  <a:pt x="8675" y="4585"/>
                  <a:pt x="8712" y="4657"/>
                </a:cubicBezTo>
                <a:cubicBezTo>
                  <a:pt x="8748" y="4748"/>
                  <a:pt x="8784" y="4838"/>
                  <a:pt x="8802" y="4947"/>
                </a:cubicBezTo>
                <a:cubicBezTo>
                  <a:pt x="8838" y="4820"/>
                  <a:pt x="8893" y="4711"/>
                  <a:pt x="8947" y="4585"/>
                </a:cubicBezTo>
                <a:cubicBezTo>
                  <a:pt x="8947" y="4585"/>
                  <a:pt x="9037" y="4659"/>
                  <a:pt x="9067" y="4659"/>
                </a:cubicBezTo>
                <a:cubicBezTo>
                  <a:pt x="9070" y="4659"/>
                  <a:pt x="9072" y="4659"/>
                  <a:pt x="9074" y="4657"/>
                </a:cubicBezTo>
                <a:cubicBezTo>
                  <a:pt x="9110" y="4639"/>
                  <a:pt x="9056" y="4585"/>
                  <a:pt x="9056" y="4476"/>
                </a:cubicBezTo>
                <a:cubicBezTo>
                  <a:pt x="9056" y="4446"/>
                  <a:pt x="9067" y="4434"/>
                  <a:pt x="9085" y="4434"/>
                </a:cubicBezTo>
                <a:cubicBezTo>
                  <a:pt x="9132" y="4434"/>
                  <a:pt x="9226" y="4514"/>
                  <a:pt x="9291" y="4566"/>
                </a:cubicBezTo>
                <a:cubicBezTo>
                  <a:pt x="9364" y="4657"/>
                  <a:pt x="9671" y="4657"/>
                  <a:pt x="9816" y="4729"/>
                </a:cubicBezTo>
                <a:cubicBezTo>
                  <a:pt x="9979" y="4874"/>
                  <a:pt x="10088" y="5092"/>
                  <a:pt x="10070" y="5309"/>
                </a:cubicBezTo>
                <a:cubicBezTo>
                  <a:pt x="10061" y="5396"/>
                  <a:pt x="10002" y="5425"/>
                  <a:pt x="9927" y="5425"/>
                </a:cubicBezTo>
                <a:cubicBezTo>
                  <a:pt x="9846" y="5425"/>
                  <a:pt x="9747" y="5391"/>
                  <a:pt x="9671" y="5363"/>
                </a:cubicBezTo>
                <a:cubicBezTo>
                  <a:pt x="9634" y="5351"/>
                  <a:pt x="9582" y="5345"/>
                  <a:pt x="9518" y="5345"/>
                </a:cubicBezTo>
                <a:cubicBezTo>
                  <a:pt x="9302" y="5345"/>
                  <a:pt x="8945" y="5410"/>
                  <a:pt x="8512" y="5508"/>
                </a:cubicBezTo>
                <a:cubicBezTo>
                  <a:pt x="8389" y="5540"/>
                  <a:pt x="8274" y="5553"/>
                  <a:pt x="8167" y="5553"/>
                </a:cubicBezTo>
                <a:cubicBezTo>
                  <a:pt x="7789" y="5553"/>
                  <a:pt x="7511" y="5396"/>
                  <a:pt x="7299" y="5381"/>
                </a:cubicBezTo>
                <a:cubicBezTo>
                  <a:pt x="7009" y="5363"/>
                  <a:pt x="7009" y="5309"/>
                  <a:pt x="6955" y="5237"/>
                </a:cubicBezTo>
                <a:cubicBezTo>
                  <a:pt x="6883" y="5164"/>
                  <a:pt x="6846" y="5055"/>
                  <a:pt x="6846" y="4947"/>
                </a:cubicBezTo>
                <a:cubicBezTo>
                  <a:pt x="6857" y="4864"/>
                  <a:pt x="6820" y="4846"/>
                  <a:pt x="6786" y="4846"/>
                </a:cubicBezTo>
                <a:cubicBezTo>
                  <a:pt x="6761" y="4846"/>
                  <a:pt x="6738" y="4856"/>
                  <a:pt x="6738" y="4856"/>
                </a:cubicBezTo>
                <a:cubicBezTo>
                  <a:pt x="6702" y="4566"/>
                  <a:pt x="6539" y="4295"/>
                  <a:pt x="6285" y="4132"/>
                </a:cubicBezTo>
                <a:lnTo>
                  <a:pt x="6285" y="4132"/>
                </a:lnTo>
                <a:cubicBezTo>
                  <a:pt x="6339" y="4277"/>
                  <a:pt x="6339" y="4440"/>
                  <a:pt x="6285" y="4585"/>
                </a:cubicBezTo>
                <a:cubicBezTo>
                  <a:pt x="6031" y="4132"/>
                  <a:pt x="5470" y="4005"/>
                  <a:pt x="3496" y="3480"/>
                </a:cubicBezTo>
                <a:cubicBezTo>
                  <a:pt x="3018" y="3353"/>
                  <a:pt x="2527" y="3291"/>
                  <a:pt x="2038" y="3291"/>
                </a:cubicBezTo>
                <a:cubicBezTo>
                  <a:pt x="1356" y="3291"/>
                  <a:pt x="678" y="3411"/>
                  <a:pt x="41" y="3646"/>
                </a:cubicBezTo>
                <a:lnTo>
                  <a:pt x="41" y="3646"/>
                </a:lnTo>
                <a:cubicBezTo>
                  <a:pt x="49" y="3645"/>
                  <a:pt x="57" y="3645"/>
                  <a:pt x="67" y="3645"/>
                </a:cubicBezTo>
                <a:cubicBezTo>
                  <a:pt x="126" y="3645"/>
                  <a:pt x="206" y="3661"/>
                  <a:pt x="255" y="3661"/>
                </a:cubicBezTo>
                <a:cubicBezTo>
                  <a:pt x="327" y="3679"/>
                  <a:pt x="381" y="3715"/>
                  <a:pt x="436" y="3752"/>
                </a:cubicBezTo>
                <a:cubicBezTo>
                  <a:pt x="454" y="3770"/>
                  <a:pt x="635" y="3788"/>
                  <a:pt x="689" y="3806"/>
                </a:cubicBezTo>
                <a:cubicBezTo>
                  <a:pt x="762" y="3824"/>
                  <a:pt x="816" y="3842"/>
                  <a:pt x="888" y="3842"/>
                </a:cubicBezTo>
                <a:cubicBezTo>
                  <a:pt x="943" y="3860"/>
                  <a:pt x="979" y="3896"/>
                  <a:pt x="1015" y="3951"/>
                </a:cubicBezTo>
                <a:cubicBezTo>
                  <a:pt x="1015" y="3969"/>
                  <a:pt x="1033" y="4041"/>
                  <a:pt x="1033" y="4078"/>
                </a:cubicBezTo>
                <a:cubicBezTo>
                  <a:pt x="1033" y="4096"/>
                  <a:pt x="1178" y="4168"/>
                  <a:pt x="1178" y="4168"/>
                </a:cubicBezTo>
                <a:lnTo>
                  <a:pt x="1287" y="4168"/>
                </a:lnTo>
                <a:cubicBezTo>
                  <a:pt x="1341" y="4132"/>
                  <a:pt x="1414" y="4114"/>
                  <a:pt x="1468" y="4059"/>
                </a:cubicBezTo>
                <a:cubicBezTo>
                  <a:pt x="1484" y="4050"/>
                  <a:pt x="1494" y="4046"/>
                  <a:pt x="1500" y="4046"/>
                </a:cubicBezTo>
                <a:cubicBezTo>
                  <a:pt x="1529" y="4046"/>
                  <a:pt x="1468" y="4132"/>
                  <a:pt x="1468" y="4132"/>
                </a:cubicBezTo>
                <a:cubicBezTo>
                  <a:pt x="1468" y="4132"/>
                  <a:pt x="1432" y="4222"/>
                  <a:pt x="1414" y="4259"/>
                </a:cubicBezTo>
                <a:cubicBezTo>
                  <a:pt x="1395" y="4295"/>
                  <a:pt x="1522" y="4422"/>
                  <a:pt x="1558" y="4440"/>
                </a:cubicBezTo>
                <a:cubicBezTo>
                  <a:pt x="1577" y="4440"/>
                  <a:pt x="1794" y="4548"/>
                  <a:pt x="1830" y="4566"/>
                </a:cubicBezTo>
                <a:cubicBezTo>
                  <a:pt x="1866" y="4585"/>
                  <a:pt x="1921" y="4603"/>
                  <a:pt x="1957" y="4603"/>
                </a:cubicBezTo>
                <a:lnTo>
                  <a:pt x="2047" y="4603"/>
                </a:lnTo>
                <a:lnTo>
                  <a:pt x="2283" y="4566"/>
                </a:lnTo>
                <a:lnTo>
                  <a:pt x="2283" y="4566"/>
                </a:lnTo>
                <a:cubicBezTo>
                  <a:pt x="2265" y="4639"/>
                  <a:pt x="2228" y="4729"/>
                  <a:pt x="2192" y="4802"/>
                </a:cubicBezTo>
                <a:cubicBezTo>
                  <a:pt x="2156" y="4838"/>
                  <a:pt x="2192" y="4929"/>
                  <a:pt x="2228" y="4929"/>
                </a:cubicBezTo>
                <a:cubicBezTo>
                  <a:pt x="2319" y="4911"/>
                  <a:pt x="2410" y="4856"/>
                  <a:pt x="2464" y="4766"/>
                </a:cubicBezTo>
                <a:cubicBezTo>
                  <a:pt x="2518" y="4693"/>
                  <a:pt x="2573" y="4621"/>
                  <a:pt x="2627" y="4548"/>
                </a:cubicBezTo>
                <a:cubicBezTo>
                  <a:pt x="2681" y="4483"/>
                  <a:pt x="2722" y="4470"/>
                  <a:pt x="2747" y="4470"/>
                </a:cubicBezTo>
                <a:cubicBezTo>
                  <a:pt x="2763" y="4470"/>
                  <a:pt x="2772" y="4476"/>
                  <a:pt x="2772" y="4476"/>
                </a:cubicBezTo>
                <a:cubicBezTo>
                  <a:pt x="2754" y="4603"/>
                  <a:pt x="2736" y="4711"/>
                  <a:pt x="2699" y="4820"/>
                </a:cubicBezTo>
                <a:cubicBezTo>
                  <a:pt x="2645" y="4929"/>
                  <a:pt x="2609" y="5019"/>
                  <a:pt x="2554" y="5110"/>
                </a:cubicBezTo>
                <a:cubicBezTo>
                  <a:pt x="2536" y="5237"/>
                  <a:pt x="2536" y="5363"/>
                  <a:pt x="2554" y="5472"/>
                </a:cubicBezTo>
                <a:cubicBezTo>
                  <a:pt x="2554" y="5526"/>
                  <a:pt x="2573" y="5653"/>
                  <a:pt x="2554" y="5707"/>
                </a:cubicBezTo>
                <a:cubicBezTo>
                  <a:pt x="2518" y="5744"/>
                  <a:pt x="2591" y="5834"/>
                  <a:pt x="2591" y="5834"/>
                </a:cubicBezTo>
                <a:lnTo>
                  <a:pt x="2627" y="5816"/>
                </a:lnTo>
                <a:cubicBezTo>
                  <a:pt x="2663" y="5798"/>
                  <a:pt x="2717" y="5780"/>
                  <a:pt x="2754" y="5762"/>
                </a:cubicBezTo>
                <a:cubicBezTo>
                  <a:pt x="2790" y="5762"/>
                  <a:pt x="2862" y="5834"/>
                  <a:pt x="2880" y="5925"/>
                </a:cubicBezTo>
                <a:cubicBezTo>
                  <a:pt x="2897" y="6023"/>
                  <a:pt x="2884" y="6447"/>
                  <a:pt x="2894" y="6447"/>
                </a:cubicBezTo>
                <a:cubicBezTo>
                  <a:pt x="2895" y="6447"/>
                  <a:pt x="2897" y="6442"/>
                  <a:pt x="2899" y="6432"/>
                </a:cubicBezTo>
                <a:cubicBezTo>
                  <a:pt x="2908" y="6368"/>
                  <a:pt x="2939" y="6359"/>
                  <a:pt x="2982" y="6359"/>
                </a:cubicBezTo>
                <a:cubicBezTo>
                  <a:pt x="2999" y="6359"/>
                  <a:pt x="3018" y="6361"/>
                  <a:pt x="3039" y="6361"/>
                </a:cubicBezTo>
                <a:cubicBezTo>
                  <a:pt x="3069" y="6361"/>
                  <a:pt x="3101" y="6357"/>
                  <a:pt x="3134" y="6341"/>
                </a:cubicBezTo>
                <a:cubicBezTo>
                  <a:pt x="3165" y="6320"/>
                  <a:pt x="3187" y="6313"/>
                  <a:pt x="3204" y="6313"/>
                </a:cubicBezTo>
                <a:cubicBezTo>
                  <a:pt x="3247" y="6313"/>
                  <a:pt x="3258" y="6359"/>
                  <a:pt x="3297" y="6359"/>
                </a:cubicBezTo>
                <a:cubicBezTo>
                  <a:pt x="3333" y="6359"/>
                  <a:pt x="3369" y="6359"/>
                  <a:pt x="3406" y="6341"/>
                </a:cubicBezTo>
                <a:cubicBezTo>
                  <a:pt x="3460" y="6341"/>
                  <a:pt x="3478" y="6414"/>
                  <a:pt x="3478" y="6468"/>
                </a:cubicBezTo>
                <a:cubicBezTo>
                  <a:pt x="3478" y="6540"/>
                  <a:pt x="3496" y="6522"/>
                  <a:pt x="3478" y="6577"/>
                </a:cubicBezTo>
                <a:cubicBezTo>
                  <a:pt x="3478" y="6611"/>
                  <a:pt x="3500" y="6624"/>
                  <a:pt x="3516" y="6624"/>
                </a:cubicBezTo>
                <a:cubicBezTo>
                  <a:pt x="3525" y="6624"/>
                  <a:pt x="3532" y="6619"/>
                  <a:pt x="3532" y="6613"/>
                </a:cubicBezTo>
                <a:cubicBezTo>
                  <a:pt x="3532" y="6595"/>
                  <a:pt x="3550" y="6577"/>
                  <a:pt x="3569" y="6486"/>
                </a:cubicBezTo>
                <a:cubicBezTo>
                  <a:pt x="3605" y="6396"/>
                  <a:pt x="3732" y="6305"/>
                  <a:pt x="3732" y="6305"/>
                </a:cubicBezTo>
                <a:lnTo>
                  <a:pt x="3732" y="6305"/>
                </a:lnTo>
                <a:cubicBezTo>
                  <a:pt x="3732" y="6396"/>
                  <a:pt x="3732" y="6468"/>
                  <a:pt x="3695" y="6540"/>
                </a:cubicBezTo>
                <a:cubicBezTo>
                  <a:pt x="3659" y="6649"/>
                  <a:pt x="3659" y="6776"/>
                  <a:pt x="3677" y="6884"/>
                </a:cubicBezTo>
                <a:cubicBezTo>
                  <a:pt x="3695" y="6993"/>
                  <a:pt x="3804" y="7138"/>
                  <a:pt x="3840" y="7229"/>
                </a:cubicBezTo>
                <a:cubicBezTo>
                  <a:pt x="3858" y="7301"/>
                  <a:pt x="3876" y="7392"/>
                  <a:pt x="3913" y="7482"/>
                </a:cubicBezTo>
                <a:cubicBezTo>
                  <a:pt x="3922" y="7496"/>
                  <a:pt x="3928" y="7503"/>
                  <a:pt x="3931" y="7503"/>
                </a:cubicBezTo>
                <a:cubicBezTo>
                  <a:pt x="3939" y="7503"/>
                  <a:pt x="3926" y="7449"/>
                  <a:pt x="3913" y="7355"/>
                </a:cubicBezTo>
                <a:cubicBezTo>
                  <a:pt x="3913" y="7229"/>
                  <a:pt x="3931" y="7319"/>
                  <a:pt x="4039" y="7156"/>
                </a:cubicBezTo>
                <a:cubicBezTo>
                  <a:pt x="4148" y="7011"/>
                  <a:pt x="4202" y="7029"/>
                  <a:pt x="4221" y="6993"/>
                </a:cubicBezTo>
                <a:cubicBezTo>
                  <a:pt x="4239" y="6939"/>
                  <a:pt x="4275" y="6975"/>
                  <a:pt x="4275" y="6939"/>
                </a:cubicBezTo>
                <a:cubicBezTo>
                  <a:pt x="4293" y="6921"/>
                  <a:pt x="4347" y="6884"/>
                  <a:pt x="4383" y="6812"/>
                </a:cubicBezTo>
                <a:cubicBezTo>
                  <a:pt x="4438" y="6721"/>
                  <a:pt x="4438" y="6758"/>
                  <a:pt x="4438" y="6667"/>
                </a:cubicBezTo>
                <a:cubicBezTo>
                  <a:pt x="4438" y="6642"/>
                  <a:pt x="4445" y="6632"/>
                  <a:pt x="4455" y="6632"/>
                </a:cubicBezTo>
                <a:cubicBezTo>
                  <a:pt x="4490" y="6632"/>
                  <a:pt x="4565" y="6740"/>
                  <a:pt x="4565" y="6740"/>
                </a:cubicBezTo>
                <a:lnTo>
                  <a:pt x="4691" y="6740"/>
                </a:lnTo>
                <a:cubicBezTo>
                  <a:pt x="4691" y="6740"/>
                  <a:pt x="4746" y="6812"/>
                  <a:pt x="4746" y="6830"/>
                </a:cubicBezTo>
                <a:cubicBezTo>
                  <a:pt x="4764" y="6866"/>
                  <a:pt x="4782" y="6903"/>
                  <a:pt x="4800" y="6921"/>
                </a:cubicBezTo>
                <a:cubicBezTo>
                  <a:pt x="4806" y="6927"/>
                  <a:pt x="4814" y="6929"/>
                  <a:pt x="4823" y="6929"/>
                </a:cubicBezTo>
                <a:cubicBezTo>
                  <a:pt x="4840" y="6929"/>
                  <a:pt x="4860" y="6921"/>
                  <a:pt x="4872" y="6921"/>
                </a:cubicBezTo>
                <a:cubicBezTo>
                  <a:pt x="4891" y="6903"/>
                  <a:pt x="4927" y="6884"/>
                  <a:pt x="4999" y="6794"/>
                </a:cubicBezTo>
                <a:cubicBezTo>
                  <a:pt x="5026" y="6753"/>
                  <a:pt x="5041" y="6740"/>
                  <a:pt x="5048" y="6740"/>
                </a:cubicBezTo>
                <a:cubicBezTo>
                  <a:pt x="5061" y="6740"/>
                  <a:pt x="5054" y="6776"/>
                  <a:pt x="5054" y="6776"/>
                </a:cubicBezTo>
                <a:lnTo>
                  <a:pt x="5054" y="7011"/>
                </a:lnTo>
                <a:cubicBezTo>
                  <a:pt x="5108" y="6993"/>
                  <a:pt x="5180" y="6957"/>
                  <a:pt x="5217" y="6903"/>
                </a:cubicBezTo>
                <a:cubicBezTo>
                  <a:pt x="5289" y="6830"/>
                  <a:pt x="5325" y="6740"/>
                  <a:pt x="5361" y="6631"/>
                </a:cubicBezTo>
                <a:cubicBezTo>
                  <a:pt x="5361" y="6577"/>
                  <a:pt x="5380" y="6522"/>
                  <a:pt x="5398" y="6468"/>
                </a:cubicBezTo>
                <a:cubicBezTo>
                  <a:pt x="5416" y="6396"/>
                  <a:pt x="5434" y="6341"/>
                  <a:pt x="5434" y="6269"/>
                </a:cubicBezTo>
                <a:cubicBezTo>
                  <a:pt x="5434" y="6233"/>
                  <a:pt x="5452" y="6196"/>
                  <a:pt x="5488" y="6160"/>
                </a:cubicBezTo>
                <a:lnTo>
                  <a:pt x="5488" y="6450"/>
                </a:lnTo>
                <a:cubicBezTo>
                  <a:pt x="5488" y="6540"/>
                  <a:pt x="5506" y="6649"/>
                  <a:pt x="5524" y="6740"/>
                </a:cubicBezTo>
                <a:lnTo>
                  <a:pt x="5579" y="6721"/>
                </a:lnTo>
                <a:cubicBezTo>
                  <a:pt x="5615" y="6794"/>
                  <a:pt x="5633" y="6848"/>
                  <a:pt x="5633" y="6921"/>
                </a:cubicBezTo>
                <a:cubicBezTo>
                  <a:pt x="5633" y="6975"/>
                  <a:pt x="5651" y="7047"/>
                  <a:pt x="5669" y="7102"/>
                </a:cubicBezTo>
                <a:cubicBezTo>
                  <a:pt x="5705" y="7174"/>
                  <a:pt x="5760" y="7265"/>
                  <a:pt x="5832" y="7337"/>
                </a:cubicBezTo>
                <a:cubicBezTo>
                  <a:pt x="5887" y="7428"/>
                  <a:pt x="5923" y="7518"/>
                  <a:pt x="5941" y="7627"/>
                </a:cubicBezTo>
                <a:cubicBezTo>
                  <a:pt x="5959" y="7718"/>
                  <a:pt x="5995" y="7790"/>
                  <a:pt x="6031" y="7880"/>
                </a:cubicBezTo>
                <a:cubicBezTo>
                  <a:pt x="6031" y="7880"/>
                  <a:pt x="6122" y="7844"/>
                  <a:pt x="6140" y="7790"/>
                </a:cubicBezTo>
                <a:cubicBezTo>
                  <a:pt x="6158" y="7754"/>
                  <a:pt x="6176" y="7699"/>
                  <a:pt x="6176" y="7663"/>
                </a:cubicBezTo>
                <a:cubicBezTo>
                  <a:pt x="6181" y="7645"/>
                  <a:pt x="6187" y="7639"/>
                  <a:pt x="6195" y="7639"/>
                </a:cubicBezTo>
                <a:cubicBezTo>
                  <a:pt x="6218" y="7639"/>
                  <a:pt x="6249" y="7704"/>
                  <a:pt x="6249" y="7718"/>
                </a:cubicBezTo>
                <a:cubicBezTo>
                  <a:pt x="6249" y="7754"/>
                  <a:pt x="6303" y="7917"/>
                  <a:pt x="6303" y="7989"/>
                </a:cubicBezTo>
                <a:cubicBezTo>
                  <a:pt x="6307" y="8001"/>
                  <a:pt x="6311" y="8006"/>
                  <a:pt x="6316" y="8006"/>
                </a:cubicBezTo>
                <a:cubicBezTo>
                  <a:pt x="6335" y="8006"/>
                  <a:pt x="6357" y="7934"/>
                  <a:pt x="6357" y="7862"/>
                </a:cubicBezTo>
                <a:cubicBezTo>
                  <a:pt x="6376" y="7772"/>
                  <a:pt x="6285" y="7754"/>
                  <a:pt x="6285" y="7681"/>
                </a:cubicBezTo>
                <a:cubicBezTo>
                  <a:pt x="6285" y="7591"/>
                  <a:pt x="6339" y="7591"/>
                  <a:pt x="6376" y="7482"/>
                </a:cubicBezTo>
                <a:cubicBezTo>
                  <a:pt x="6391" y="7422"/>
                  <a:pt x="6443" y="7387"/>
                  <a:pt x="6502" y="7387"/>
                </a:cubicBezTo>
                <a:cubicBezTo>
                  <a:pt x="6514" y="7387"/>
                  <a:pt x="6526" y="7388"/>
                  <a:pt x="6539" y="7392"/>
                </a:cubicBezTo>
                <a:cubicBezTo>
                  <a:pt x="6539" y="7518"/>
                  <a:pt x="6502" y="7645"/>
                  <a:pt x="6466" y="7754"/>
                </a:cubicBezTo>
                <a:cubicBezTo>
                  <a:pt x="6412" y="7808"/>
                  <a:pt x="6412" y="7880"/>
                  <a:pt x="6412" y="7953"/>
                </a:cubicBezTo>
                <a:cubicBezTo>
                  <a:pt x="6412" y="8007"/>
                  <a:pt x="6502" y="8152"/>
                  <a:pt x="6520" y="8243"/>
                </a:cubicBezTo>
                <a:cubicBezTo>
                  <a:pt x="6520" y="8315"/>
                  <a:pt x="6593" y="8478"/>
                  <a:pt x="6611" y="8569"/>
                </a:cubicBezTo>
                <a:cubicBezTo>
                  <a:pt x="6611" y="8659"/>
                  <a:pt x="6647" y="8768"/>
                  <a:pt x="6665" y="8858"/>
                </a:cubicBezTo>
                <a:cubicBezTo>
                  <a:pt x="6665" y="8909"/>
                  <a:pt x="6669" y="8924"/>
                  <a:pt x="6673" y="8924"/>
                </a:cubicBezTo>
                <a:cubicBezTo>
                  <a:pt x="6678" y="8924"/>
                  <a:pt x="6683" y="8904"/>
                  <a:pt x="6683" y="8895"/>
                </a:cubicBezTo>
                <a:cubicBezTo>
                  <a:pt x="6683" y="8895"/>
                  <a:pt x="6720" y="8786"/>
                  <a:pt x="6756" y="8695"/>
                </a:cubicBezTo>
                <a:cubicBezTo>
                  <a:pt x="6774" y="8587"/>
                  <a:pt x="6883" y="8424"/>
                  <a:pt x="6919" y="8315"/>
                </a:cubicBezTo>
                <a:cubicBezTo>
                  <a:pt x="6955" y="8206"/>
                  <a:pt x="7027" y="8243"/>
                  <a:pt x="7064" y="8225"/>
                </a:cubicBezTo>
                <a:cubicBezTo>
                  <a:pt x="7100" y="8225"/>
                  <a:pt x="7136" y="8152"/>
                  <a:pt x="7154" y="8116"/>
                </a:cubicBezTo>
                <a:cubicBezTo>
                  <a:pt x="7154" y="8062"/>
                  <a:pt x="7190" y="7844"/>
                  <a:pt x="7209" y="7790"/>
                </a:cubicBezTo>
                <a:cubicBezTo>
                  <a:pt x="7211" y="7782"/>
                  <a:pt x="7214" y="7779"/>
                  <a:pt x="7216" y="7779"/>
                </a:cubicBezTo>
                <a:cubicBezTo>
                  <a:pt x="7231" y="7779"/>
                  <a:pt x="7245" y="7906"/>
                  <a:pt x="7245" y="7953"/>
                </a:cubicBezTo>
                <a:cubicBezTo>
                  <a:pt x="7263" y="8007"/>
                  <a:pt x="7299" y="8080"/>
                  <a:pt x="7335" y="8134"/>
                </a:cubicBezTo>
                <a:cubicBezTo>
                  <a:pt x="7480" y="8206"/>
                  <a:pt x="7643" y="8279"/>
                  <a:pt x="7806" y="8315"/>
                </a:cubicBezTo>
                <a:cubicBezTo>
                  <a:pt x="7879" y="8315"/>
                  <a:pt x="7933" y="8351"/>
                  <a:pt x="7987" y="8388"/>
                </a:cubicBezTo>
                <a:cubicBezTo>
                  <a:pt x="7987" y="8388"/>
                  <a:pt x="8206" y="8524"/>
                  <a:pt x="8264" y="8524"/>
                </a:cubicBezTo>
                <a:cubicBezTo>
                  <a:pt x="8272" y="8524"/>
                  <a:pt x="8277" y="8521"/>
                  <a:pt x="8277" y="8514"/>
                </a:cubicBezTo>
                <a:cubicBezTo>
                  <a:pt x="8277" y="8442"/>
                  <a:pt x="8277" y="8406"/>
                  <a:pt x="8277" y="8297"/>
                </a:cubicBezTo>
                <a:cubicBezTo>
                  <a:pt x="8268" y="8243"/>
                  <a:pt x="8277" y="8229"/>
                  <a:pt x="8288" y="8229"/>
                </a:cubicBezTo>
                <a:cubicBezTo>
                  <a:pt x="8300" y="8229"/>
                  <a:pt x="8313" y="8243"/>
                  <a:pt x="8313" y="8243"/>
                </a:cubicBezTo>
                <a:cubicBezTo>
                  <a:pt x="8313" y="8243"/>
                  <a:pt x="8368" y="8351"/>
                  <a:pt x="8386" y="8369"/>
                </a:cubicBezTo>
                <a:cubicBezTo>
                  <a:pt x="8386" y="8369"/>
                  <a:pt x="8585" y="8478"/>
                  <a:pt x="8585" y="8496"/>
                </a:cubicBezTo>
                <a:cubicBezTo>
                  <a:pt x="8639" y="8551"/>
                  <a:pt x="8675" y="8605"/>
                  <a:pt x="8712" y="8677"/>
                </a:cubicBezTo>
                <a:cubicBezTo>
                  <a:pt x="8712" y="8689"/>
                  <a:pt x="8720" y="8693"/>
                  <a:pt x="8730" y="8693"/>
                </a:cubicBezTo>
                <a:cubicBezTo>
                  <a:pt x="8752" y="8693"/>
                  <a:pt x="8784" y="8677"/>
                  <a:pt x="8784" y="8677"/>
                </a:cubicBezTo>
                <a:cubicBezTo>
                  <a:pt x="8784" y="8677"/>
                  <a:pt x="8802" y="8551"/>
                  <a:pt x="8820" y="8406"/>
                </a:cubicBezTo>
                <a:cubicBezTo>
                  <a:pt x="8825" y="8375"/>
                  <a:pt x="8831" y="8363"/>
                  <a:pt x="8838" y="8363"/>
                </a:cubicBezTo>
                <a:cubicBezTo>
                  <a:pt x="8861" y="8363"/>
                  <a:pt x="8893" y="8478"/>
                  <a:pt x="8893" y="8478"/>
                </a:cubicBezTo>
                <a:cubicBezTo>
                  <a:pt x="8893" y="8478"/>
                  <a:pt x="8929" y="8804"/>
                  <a:pt x="8929" y="8858"/>
                </a:cubicBezTo>
                <a:cubicBezTo>
                  <a:pt x="8929" y="8913"/>
                  <a:pt x="8965" y="9040"/>
                  <a:pt x="8965" y="9094"/>
                </a:cubicBezTo>
                <a:cubicBezTo>
                  <a:pt x="8965" y="9148"/>
                  <a:pt x="9038" y="9184"/>
                  <a:pt x="9056" y="9184"/>
                </a:cubicBezTo>
                <a:cubicBezTo>
                  <a:pt x="9074" y="9166"/>
                  <a:pt x="9092" y="9148"/>
                  <a:pt x="9092" y="9112"/>
                </a:cubicBezTo>
                <a:cubicBezTo>
                  <a:pt x="9128" y="9076"/>
                  <a:pt x="9056" y="9040"/>
                  <a:pt x="9056" y="8985"/>
                </a:cubicBezTo>
                <a:cubicBezTo>
                  <a:pt x="9056" y="8913"/>
                  <a:pt x="9110" y="8877"/>
                  <a:pt x="9110" y="8858"/>
                </a:cubicBezTo>
                <a:cubicBezTo>
                  <a:pt x="9164" y="8804"/>
                  <a:pt x="9219" y="8732"/>
                  <a:pt x="9255" y="8659"/>
                </a:cubicBezTo>
                <a:cubicBezTo>
                  <a:pt x="9255" y="8605"/>
                  <a:pt x="9255" y="8551"/>
                  <a:pt x="9255" y="8496"/>
                </a:cubicBezTo>
                <a:cubicBezTo>
                  <a:pt x="9237" y="8442"/>
                  <a:pt x="9237" y="8388"/>
                  <a:pt x="9255" y="8333"/>
                </a:cubicBezTo>
                <a:cubicBezTo>
                  <a:pt x="9256" y="8332"/>
                  <a:pt x="9258" y="8331"/>
                  <a:pt x="9260" y="8331"/>
                </a:cubicBezTo>
                <a:cubicBezTo>
                  <a:pt x="9284" y="8331"/>
                  <a:pt x="9345" y="8427"/>
                  <a:pt x="9345" y="8460"/>
                </a:cubicBezTo>
                <a:cubicBezTo>
                  <a:pt x="9364" y="8587"/>
                  <a:pt x="9382" y="8714"/>
                  <a:pt x="9400" y="8858"/>
                </a:cubicBezTo>
                <a:cubicBezTo>
                  <a:pt x="9400" y="8891"/>
                  <a:pt x="9370" y="8895"/>
                  <a:pt x="9342" y="8895"/>
                </a:cubicBezTo>
                <a:cubicBezTo>
                  <a:pt x="9331" y="8895"/>
                  <a:pt x="9320" y="8895"/>
                  <a:pt x="9312" y="8895"/>
                </a:cubicBezTo>
                <a:cubicBezTo>
                  <a:pt x="9282" y="8895"/>
                  <a:pt x="9282" y="8904"/>
                  <a:pt x="9400" y="8985"/>
                </a:cubicBezTo>
                <a:cubicBezTo>
                  <a:pt x="9545" y="9130"/>
                  <a:pt x="9617" y="9347"/>
                  <a:pt x="9617" y="9547"/>
                </a:cubicBezTo>
                <a:cubicBezTo>
                  <a:pt x="9581" y="10017"/>
                  <a:pt x="10179" y="10651"/>
                  <a:pt x="8078" y="13259"/>
                </a:cubicBezTo>
                <a:cubicBezTo>
                  <a:pt x="5959" y="15867"/>
                  <a:pt x="7734" y="17587"/>
                  <a:pt x="8042" y="17696"/>
                </a:cubicBezTo>
                <a:cubicBezTo>
                  <a:pt x="8103" y="17718"/>
                  <a:pt x="8144" y="17726"/>
                  <a:pt x="8169" y="17726"/>
                </a:cubicBezTo>
                <a:cubicBezTo>
                  <a:pt x="8271" y="17726"/>
                  <a:pt x="8132" y="17587"/>
                  <a:pt x="8132" y="17587"/>
                </a:cubicBezTo>
                <a:cubicBezTo>
                  <a:pt x="8132" y="17587"/>
                  <a:pt x="6955" y="16736"/>
                  <a:pt x="8005" y="14617"/>
                </a:cubicBezTo>
                <a:cubicBezTo>
                  <a:pt x="9005" y="12602"/>
                  <a:pt x="9922" y="12553"/>
                  <a:pt x="10009" y="12553"/>
                </a:cubicBezTo>
                <a:cubicBezTo>
                  <a:pt x="10013" y="12553"/>
                  <a:pt x="10016" y="12553"/>
                  <a:pt x="10016" y="12553"/>
                </a:cubicBezTo>
                <a:cubicBezTo>
                  <a:pt x="9997" y="12643"/>
                  <a:pt x="10106" y="12680"/>
                  <a:pt x="10106" y="12680"/>
                </a:cubicBezTo>
                <a:cubicBezTo>
                  <a:pt x="10106" y="12571"/>
                  <a:pt x="10124" y="12480"/>
                  <a:pt x="10160" y="12408"/>
                </a:cubicBezTo>
                <a:lnTo>
                  <a:pt x="10160" y="12408"/>
                </a:lnTo>
                <a:cubicBezTo>
                  <a:pt x="10160" y="12480"/>
                  <a:pt x="10142" y="12553"/>
                  <a:pt x="10142" y="12625"/>
                </a:cubicBezTo>
                <a:cubicBezTo>
                  <a:pt x="10142" y="12698"/>
                  <a:pt x="10197" y="12842"/>
                  <a:pt x="10197" y="12933"/>
                </a:cubicBezTo>
                <a:cubicBezTo>
                  <a:pt x="10197" y="13024"/>
                  <a:pt x="10215" y="13024"/>
                  <a:pt x="10233" y="13024"/>
                </a:cubicBezTo>
                <a:cubicBezTo>
                  <a:pt x="10269" y="12879"/>
                  <a:pt x="10287" y="12716"/>
                  <a:pt x="10305" y="12571"/>
                </a:cubicBezTo>
                <a:cubicBezTo>
                  <a:pt x="10342" y="12734"/>
                  <a:pt x="10342" y="12897"/>
                  <a:pt x="10342" y="13060"/>
                </a:cubicBezTo>
                <a:cubicBezTo>
                  <a:pt x="10426" y="13026"/>
                  <a:pt x="10479" y="12489"/>
                  <a:pt x="10500" y="12489"/>
                </a:cubicBezTo>
                <a:cubicBezTo>
                  <a:pt x="10502" y="12489"/>
                  <a:pt x="10503" y="12492"/>
                  <a:pt x="10505" y="12498"/>
                </a:cubicBezTo>
                <a:cubicBezTo>
                  <a:pt x="10523" y="12589"/>
                  <a:pt x="10541" y="12698"/>
                  <a:pt x="10541" y="12806"/>
                </a:cubicBezTo>
                <a:cubicBezTo>
                  <a:pt x="10613" y="12752"/>
                  <a:pt x="10649" y="12245"/>
                  <a:pt x="10649" y="12136"/>
                </a:cubicBezTo>
                <a:cubicBezTo>
                  <a:pt x="10649" y="12028"/>
                  <a:pt x="10559" y="11955"/>
                  <a:pt x="10649" y="11810"/>
                </a:cubicBezTo>
                <a:cubicBezTo>
                  <a:pt x="10686" y="11756"/>
                  <a:pt x="10712" y="11736"/>
                  <a:pt x="10729" y="11736"/>
                </a:cubicBezTo>
                <a:cubicBezTo>
                  <a:pt x="10764" y="11736"/>
                  <a:pt x="10764" y="11816"/>
                  <a:pt x="10740" y="11865"/>
                </a:cubicBezTo>
                <a:cubicBezTo>
                  <a:pt x="10704" y="11991"/>
                  <a:pt x="10686" y="12118"/>
                  <a:pt x="10704" y="12245"/>
                </a:cubicBezTo>
                <a:cubicBezTo>
                  <a:pt x="10722" y="12245"/>
                  <a:pt x="10776" y="12009"/>
                  <a:pt x="10794" y="12009"/>
                </a:cubicBezTo>
                <a:cubicBezTo>
                  <a:pt x="10796" y="12008"/>
                  <a:pt x="10797" y="12007"/>
                  <a:pt x="10798" y="12007"/>
                </a:cubicBezTo>
                <a:cubicBezTo>
                  <a:pt x="10815" y="12007"/>
                  <a:pt x="10832" y="12105"/>
                  <a:pt x="10849" y="12172"/>
                </a:cubicBezTo>
                <a:cubicBezTo>
                  <a:pt x="10867" y="12245"/>
                  <a:pt x="10849" y="12317"/>
                  <a:pt x="10812" y="12372"/>
                </a:cubicBezTo>
                <a:cubicBezTo>
                  <a:pt x="10807" y="12383"/>
                  <a:pt x="10808" y="12387"/>
                  <a:pt x="10813" y="12387"/>
                </a:cubicBezTo>
                <a:cubicBezTo>
                  <a:pt x="10824" y="12387"/>
                  <a:pt x="10854" y="12366"/>
                  <a:pt x="10867" y="12354"/>
                </a:cubicBezTo>
                <a:cubicBezTo>
                  <a:pt x="10899" y="12321"/>
                  <a:pt x="10931" y="12260"/>
                  <a:pt x="10938" y="12260"/>
                </a:cubicBezTo>
                <a:cubicBezTo>
                  <a:pt x="10939" y="12260"/>
                  <a:pt x="10939" y="12261"/>
                  <a:pt x="10939" y="12263"/>
                </a:cubicBezTo>
                <a:cubicBezTo>
                  <a:pt x="10957" y="12299"/>
                  <a:pt x="10957" y="12317"/>
                  <a:pt x="10939" y="12354"/>
                </a:cubicBezTo>
                <a:cubicBezTo>
                  <a:pt x="10921" y="12372"/>
                  <a:pt x="10939" y="12390"/>
                  <a:pt x="10939" y="12408"/>
                </a:cubicBezTo>
                <a:cubicBezTo>
                  <a:pt x="10943" y="12412"/>
                  <a:pt x="10949" y="12414"/>
                  <a:pt x="10955" y="12414"/>
                </a:cubicBezTo>
                <a:cubicBezTo>
                  <a:pt x="10973" y="12414"/>
                  <a:pt x="10998" y="12391"/>
                  <a:pt x="11012" y="12335"/>
                </a:cubicBezTo>
                <a:cubicBezTo>
                  <a:pt x="11036" y="12287"/>
                  <a:pt x="11044" y="12279"/>
                  <a:pt x="11046" y="12279"/>
                </a:cubicBezTo>
                <a:cubicBezTo>
                  <a:pt x="11048" y="12279"/>
                  <a:pt x="11048" y="12281"/>
                  <a:pt x="11048" y="12281"/>
                </a:cubicBezTo>
                <a:lnTo>
                  <a:pt x="11048" y="12317"/>
                </a:lnTo>
                <a:cubicBezTo>
                  <a:pt x="11048" y="12332"/>
                  <a:pt x="11048" y="12382"/>
                  <a:pt x="11057" y="12382"/>
                </a:cubicBezTo>
                <a:cubicBezTo>
                  <a:pt x="11060" y="12382"/>
                  <a:pt x="11062" y="12379"/>
                  <a:pt x="11066" y="12372"/>
                </a:cubicBezTo>
                <a:cubicBezTo>
                  <a:pt x="11066" y="12335"/>
                  <a:pt x="11120" y="12281"/>
                  <a:pt x="11120" y="12281"/>
                </a:cubicBezTo>
                <a:cubicBezTo>
                  <a:pt x="11374" y="12028"/>
                  <a:pt x="11338" y="11502"/>
                  <a:pt x="11338" y="11068"/>
                </a:cubicBezTo>
                <a:cubicBezTo>
                  <a:pt x="11338" y="10633"/>
                  <a:pt x="11283" y="10832"/>
                  <a:pt x="11682" y="10126"/>
                </a:cubicBezTo>
                <a:cubicBezTo>
                  <a:pt x="12098" y="9438"/>
                  <a:pt x="11718" y="8659"/>
                  <a:pt x="11555" y="8442"/>
                </a:cubicBezTo>
                <a:cubicBezTo>
                  <a:pt x="11428" y="8279"/>
                  <a:pt x="11374" y="8080"/>
                  <a:pt x="11392" y="7880"/>
                </a:cubicBezTo>
                <a:cubicBezTo>
                  <a:pt x="11392" y="7844"/>
                  <a:pt x="11410" y="7844"/>
                  <a:pt x="11446" y="7790"/>
                </a:cubicBezTo>
                <a:cubicBezTo>
                  <a:pt x="11482" y="7718"/>
                  <a:pt x="11501" y="7645"/>
                  <a:pt x="11501" y="7573"/>
                </a:cubicBezTo>
                <a:cubicBezTo>
                  <a:pt x="11501" y="7464"/>
                  <a:pt x="11482" y="7446"/>
                  <a:pt x="11482" y="7355"/>
                </a:cubicBezTo>
                <a:cubicBezTo>
                  <a:pt x="11482" y="7265"/>
                  <a:pt x="11519" y="7265"/>
                  <a:pt x="11519" y="7210"/>
                </a:cubicBezTo>
                <a:cubicBezTo>
                  <a:pt x="11524" y="7188"/>
                  <a:pt x="11535" y="7179"/>
                  <a:pt x="11547" y="7179"/>
                </a:cubicBezTo>
                <a:cubicBezTo>
                  <a:pt x="11575" y="7179"/>
                  <a:pt x="11609" y="7222"/>
                  <a:pt x="11609" y="7247"/>
                </a:cubicBezTo>
                <a:cubicBezTo>
                  <a:pt x="11609" y="7265"/>
                  <a:pt x="11645" y="7410"/>
                  <a:pt x="11627" y="7446"/>
                </a:cubicBezTo>
                <a:cubicBezTo>
                  <a:pt x="11627" y="7482"/>
                  <a:pt x="11682" y="7536"/>
                  <a:pt x="11682" y="7536"/>
                </a:cubicBezTo>
                <a:cubicBezTo>
                  <a:pt x="11736" y="7518"/>
                  <a:pt x="11790" y="7500"/>
                  <a:pt x="11808" y="7446"/>
                </a:cubicBezTo>
                <a:cubicBezTo>
                  <a:pt x="11845" y="7373"/>
                  <a:pt x="11863" y="7283"/>
                  <a:pt x="11899" y="7210"/>
                </a:cubicBezTo>
                <a:cubicBezTo>
                  <a:pt x="11902" y="7198"/>
                  <a:pt x="11906" y="7192"/>
                  <a:pt x="11910" y="7192"/>
                </a:cubicBezTo>
                <a:cubicBezTo>
                  <a:pt x="11929" y="7192"/>
                  <a:pt x="11953" y="7314"/>
                  <a:pt x="11953" y="7373"/>
                </a:cubicBezTo>
                <a:cubicBezTo>
                  <a:pt x="11971" y="7464"/>
                  <a:pt x="11971" y="7555"/>
                  <a:pt x="12008" y="7645"/>
                </a:cubicBezTo>
                <a:cubicBezTo>
                  <a:pt x="12026" y="7681"/>
                  <a:pt x="12062" y="7808"/>
                  <a:pt x="12062" y="7826"/>
                </a:cubicBezTo>
                <a:cubicBezTo>
                  <a:pt x="12079" y="7843"/>
                  <a:pt x="12204" y="7937"/>
                  <a:pt x="12237" y="7937"/>
                </a:cubicBezTo>
                <a:cubicBezTo>
                  <a:pt x="12240" y="7937"/>
                  <a:pt x="12242" y="7936"/>
                  <a:pt x="12243" y="7935"/>
                </a:cubicBezTo>
                <a:cubicBezTo>
                  <a:pt x="12261" y="7917"/>
                  <a:pt x="12931" y="7536"/>
                  <a:pt x="12931" y="7536"/>
                </a:cubicBezTo>
                <a:cubicBezTo>
                  <a:pt x="12949" y="7482"/>
                  <a:pt x="12967" y="7446"/>
                  <a:pt x="12967" y="7410"/>
                </a:cubicBezTo>
                <a:cubicBezTo>
                  <a:pt x="12986" y="7373"/>
                  <a:pt x="13040" y="7355"/>
                  <a:pt x="13058" y="7319"/>
                </a:cubicBezTo>
                <a:cubicBezTo>
                  <a:pt x="13076" y="7301"/>
                  <a:pt x="13112" y="7265"/>
                  <a:pt x="13130" y="7247"/>
                </a:cubicBezTo>
                <a:lnTo>
                  <a:pt x="13130" y="7174"/>
                </a:lnTo>
                <a:cubicBezTo>
                  <a:pt x="13130" y="7138"/>
                  <a:pt x="13148" y="7120"/>
                  <a:pt x="13148" y="7047"/>
                </a:cubicBezTo>
                <a:cubicBezTo>
                  <a:pt x="13148" y="6975"/>
                  <a:pt x="13185" y="6921"/>
                  <a:pt x="13221" y="6884"/>
                </a:cubicBezTo>
                <a:cubicBezTo>
                  <a:pt x="13221" y="6884"/>
                  <a:pt x="13239" y="7102"/>
                  <a:pt x="13239" y="7156"/>
                </a:cubicBezTo>
                <a:cubicBezTo>
                  <a:pt x="13239" y="7229"/>
                  <a:pt x="13257" y="7319"/>
                  <a:pt x="13257" y="7392"/>
                </a:cubicBezTo>
                <a:cubicBezTo>
                  <a:pt x="13257" y="7403"/>
                  <a:pt x="13263" y="7408"/>
                  <a:pt x="13272" y="7408"/>
                </a:cubicBezTo>
                <a:cubicBezTo>
                  <a:pt x="13308" y="7408"/>
                  <a:pt x="13395" y="7340"/>
                  <a:pt x="13438" y="7283"/>
                </a:cubicBezTo>
                <a:cubicBezTo>
                  <a:pt x="13493" y="7210"/>
                  <a:pt x="13511" y="7229"/>
                  <a:pt x="13547" y="7138"/>
                </a:cubicBezTo>
                <a:cubicBezTo>
                  <a:pt x="13583" y="7066"/>
                  <a:pt x="13619" y="6993"/>
                  <a:pt x="13674" y="6939"/>
                </a:cubicBezTo>
                <a:cubicBezTo>
                  <a:pt x="13710" y="6866"/>
                  <a:pt x="13782" y="6903"/>
                  <a:pt x="13800" y="6866"/>
                </a:cubicBezTo>
                <a:cubicBezTo>
                  <a:pt x="13837" y="6794"/>
                  <a:pt x="13855" y="6721"/>
                  <a:pt x="13855" y="6649"/>
                </a:cubicBezTo>
                <a:cubicBezTo>
                  <a:pt x="13868" y="6584"/>
                  <a:pt x="13908" y="6575"/>
                  <a:pt x="13931" y="6575"/>
                </a:cubicBezTo>
                <a:cubicBezTo>
                  <a:pt x="13939" y="6575"/>
                  <a:pt x="13945" y="6577"/>
                  <a:pt x="13945" y="6577"/>
                </a:cubicBezTo>
                <a:cubicBezTo>
                  <a:pt x="13982" y="6577"/>
                  <a:pt x="14036" y="6577"/>
                  <a:pt x="14090" y="6559"/>
                </a:cubicBezTo>
                <a:cubicBezTo>
                  <a:pt x="14108" y="6540"/>
                  <a:pt x="14126" y="6522"/>
                  <a:pt x="14108" y="6504"/>
                </a:cubicBezTo>
                <a:cubicBezTo>
                  <a:pt x="14108" y="6468"/>
                  <a:pt x="14145" y="6414"/>
                  <a:pt x="14108" y="6396"/>
                </a:cubicBezTo>
                <a:cubicBezTo>
                  <a:pt x="14097" y="6384"/>
                  <a:pt x="14096" y="6380"/>
                  <a:pt x="14101" y="6380"/>
                </a:cubicBezTo>
                <a:cubicBezTo>
                  <a:pt x="14110" y="6380"/>
                  <a:pt x="14145" y="6401"/>
                  <a:pt x="14145" y="6414"/>
                </a:cubicBezTo>
                <a:cubicBezTo>
                  <a:pt x="14199" y="6450"/>
                  <a:pt x="14235" y="6486"/>
                  <a:pt x="14289" y="6522"/>
                </a:cubicBezTo>
                <a:cubicBezTo>
                  <a:pt x="14289" y="6522"/>
                  <a:pt x="14308" y="6504"/>
                  <a:pt x="14308" y="6486"/>
                </a:cubicBezTo>
                <a:cubicBezTo>
                  <a:pt x="14308" y="6486"/>
                  <a:pt x="14271" y="6305"/>
                  <a:pt x="14271" y="6269"/>
                </a:cubicBezTo>
                <a:cubicBezTo>
                  <a:pt x="14271" y="6196"/>
                  <a:pt x="14271" y="6142"/>
                  <a:pt x="14289" y="6088"/>
                </a:cubicBezTo>
                <a:cubicBezTo>
                  <a:pt x="14326" y="6160"/>
                  <a:pt x="14344" y="6233"/>
                  <a:pt x="14344" y="6323"/>
                </a:cubicBezTo>
                <a:cubicBezTo>
                  <a:pt x="14344" y="6355"/>
                  <a:pt x="14344" y="6474"/>
                  <a:pt x="14433" y="6474"/>
                </a:cubicBezTo>
                <a:cubicBezTo>
                  <a:pt x="14444" y="6474"/>
                  <a:pt x="14457" y="6472"/>
                  <a:pt x="14470" y="6468"/>
                </a:cubicBezTo>
                <a:cubicBezTo>
                  <a:pt x="14504" y="6458"/>
                  <a:pt x="14545" y="6455"/>
                  <a:pt x="14589" y="6455"/>
                </a:cubicBezTo>
                <a:cubicBezTo>
                  <a:pt x="14687" y="6455"/>
                  <a:pt x="14795" y="6472"/>
                  <a:pt x="14835" y="6472"/>
                </a:cubicBezTo>
                <a:cubicBezTo>
                  <a:pt x="14845" y="6472"/>
                  <a:pt x="14851" y="6471"/>
                  <a:pt x="14851" y="6468"/>
                </a:cubicBezTo>
                <a:cubicBezTo>
                  <a:pt x="14851" y="6450"/>
                  <a:pt x="14869" y="6196"/>
                  <a:pt x="14869" y="6196"/>
                </a:cubicBezTo>
                <a:cubicBezTo>
                  <a:pt x="14869" y="6196"/>
                  <a:pt x="14971" y="6373"/>
                  <a:pt x="15029" y="6373"/>
                </a:cubicBezTo>
                <a:cubicBezTo>
                  <a:pt x="15052" y="6373"/>
                  <a:pt x="15068" y="6346"/>
                  <a:pt x="15068" y="6269"/>
                </a:cubicBezTo>
                <a:cubicBezTo>
                  <a:pt x="15068" y="6015"/>
                  <a:pt x="15412" y="5689"/>
                  <a:pt x="15485" y="5635"/>
                </a:cubicBezTo>
                <a:cubicBezTo>
                  <a:pt x="15666" y="5526"/>
                  <a:pt x="15847" y="5381"/>
                  <a:pt x="16010" y="5237"/>
                </a:cubicBezTo>
                <a:cubicBezTo>
                  <a:pt x="16064" y="5164"/>
                  <a:pt x="16100" y="5074"/>
                  <a:pt x="16100" y="5074"/>
                </a:cubicBezTo>
                <a:cubicBezTo>
                  <a:pt x="16100" y="5074"/>
                  <a:pt x="16318" y="5255"/>
                  <a:pt x="16426" y="5309"/>
                </a:cubicBezTo>
                <a:cubicBezTo>
                  <a:pt x="16447" y="5319"/>
                  <a:pt x="16462" y="5324"/>
                  <a:pt x="16473" y="5324"/>
                </a:cubicBezTo>
                <a:cubicBezTo>
                  <a:pt x="16515" y="5324"/>
                  <a:pt x="16477" y="5248"/>
                  <a:pt x="16463" y="5218"/>
                </a:cubicBezTo>
                <a:cubicBezTo>
                  <a:pt x="16408" y="5110"/>
                  <a:pt x="16372" y="4983"/>
                  <a:pt x="16372" y="4856"/>
                </a:cubicBezTo>
                <a:cubicBezTo>
                  <a:pt x="16365" y="4810"/>
                  <a:pt x="16378" y="4795"/>
                  <a:pt x="16397" y="4795"/>
                </a:cubicBezTo>
                <a:cubicBezTo>
                  <a:pt x="16430" y="4795"/>
                  <a:pt x="16481" y="4838"/>
                  <a:pt x="16481" y="4838"/>
                </a:cubicBezTo>
                <a:cubicBezTo>
                  <a:pt x="16481" y="4838"/>
                  <a:pt x="16626" y="4929"/>
                  <a:pt x="16752" y="5019"/>
                </a:cubicBezTo>
                <a:cubicBezTo>
                  <a:pt x="16849" y="5067"/>
                  <a:pt x="16865" y="5076"/>
                  <a:pt x="16881" y="5076"/>
                </a:cubicBezTo>
                <a:cubicBezTo>
                  <a:pt x="16889" y="5076"/>
                  <a:pt x="16897" y="5074"/>
                  <a:pt x="16915" y="5074"/>
                </a:cubicBezTo>
                <a:cubicBezTo>
                  <a:pt x="16970" y="5074"/>
                  <a:pt x="16825" y="4965"/>
                  <a:pt x="16734" y="4820"/>
                </a:cubicBezTo>
                <a:cubicBezTo>
                  <a:pt x="16698" y="4729"/>
                  <a:pt x="16644" y="4621"/>
                  <a:pt x="16626" y="4512"/>
                </a:cubicBezTo>
                <a:cubicBezTo>
                  <a:pt x="16571" y="4367"/>
                  <a:pt x="16535" y="4150"/>
                  <a:pt x="16499" y="4078"/>
                </a:cubicBezTo>
                <a:cubicBezTo>
                  <a:pt x="16408" y="3951"/>
                  <a:pt x="16318" y="3824"/>
                  <a:pt x="16227" y="3715"/>
                </a:cubicBezTo>
                <a:cubicBezTo>
                  <a:pt x="16155" y="3625"/>
                  <a:pt x="16082" y="3534"/>
                  <a:pt x="16028" y="3444"/>
                </a:cubicBezTo>
                <a:lnTo>
                  <a:pt x="16028" y="3444"/>
                </a:lnTo>
                <a:cubicBezTo>
                  <a:pt x="16028" y="3444"/>
                  <a:pt x="16372" y="3516"/>
                  <a:pt x="16444" y="3661"/>
                </a:cubicBezTo>
                <a:cubicBezTo>
                  <a:pt x="16517" y="3824"/>
                  <a:pt x="16607" y="4059"/>
                  <a:pt x="16662" y="4150"/>
                </a:cubicBezTo>
                <a:cubicBezTo>
                  <a:pt x="16734" y="4222"/>
                  <a:pt x="16861" y="4440"/>
                  <a:pt x="16897" y="4476"/>
                </a:cubicBezTo>
                <a:cubicBezTo>
                  <a:pt x="16900" y="4479"/>
                  <a:pt x="16904" y="4480"/>
                  <a:pt x="16909" y="4480"/>
                </a:cubicBezTo>
                <a:cubicBezTo>
                  <a:pt x="16964" y="4480"/>
                  <a:pt x="17133" y="4300"/>
                  <a:pt x="17133" y="4150"/>
                </a:cubicBezTo>
                <a:cubicBezTo>
                  <a:pt x="17133" y="4017"/>
                  <a:pt x="17375" y="4004"/>
                  <a:pt x="17503" y="4004"/>
                </a:cubicBezTo>
                <a:cubicBezTo>
                  <a:pt x="17531" y="4004"/>
                  <a:pt x="17554" y="4005"/>
                  <a:pt x="17567" y="4005"/>
                </a:cubicBezTo>
                <a:cubicBezTo>
                  <a:pt x="17593" y="4005"/>
                  <a:pt x="17625" y="4007"/>
                  <a:pt x="17655" y="4007"/>
                </a:cubicBezTo>
                <a:cubicBezTo>
                  <a:pt x="17729" y="4007"/>
                  <a:pt x="17790" y="3997"/>
                  <a:pt x="17712" y="3933"/>
                </a:cubicBezTo>
                <a:cubicBezTo>
                  <a:pt x="17622" y="3860"/>
                  <a:pt x="17658" y="3643"/>
                  <a:pt x="17658" y="3643"/>
                </a:cubicBezTo>
                <a:cubicBezTo>
                  <a:pt x="17658" y="3552"/>
                  <a:pt x="17676" y="3462"/>
                  <a:pt x="17694" y="3371"/>
                </a:cubicBezTo>
                <a:cubicBezTo>
                  <a:pt x="17700" y="3305"/>
                  <a:pt x="17716" y="3283"/>
                  <a:pt x="17735" y="3283"/>
                </a:cubicBezTo>
                <a:cubicBezTo>
                  <a:pt x="17772" y="3283"/>
                  <a:pt x="17821" y="3371"/>
                  <a:pt x="17821" y="3371"/>
                </a:cubicBezTo>
                <a:cubicBezTo>
                  <a:pt x="17748" y="1995"/>
                  <a:pt x="18455" y="691"/>
                  <a:pt x="19650" y="3"/>
                </a:cubicBezTo>
                <a:cubicBezTo>
                  <a:pt x="19618" y="1"/>
                  <a:pt x="19585" y="1"/>
                  <a:pt x="19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99813" y="3845575"/>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649" y="4336668"/>
            <a:ext cx="2476110" cy="1590221"/>
          </a:xfrm>
          <a:custGeom>
            <a:avLst/>
            <a:gdLst/>
            <a:ahLst/>
            <a:cxnLst/>
            <a:rect l="l" t="t" r="r" b="b"/>
            <a:pathLst>
              <a:path w="72174" h="46352" extrusionOk="0">
                <a:moveTo>
                  <a:pt x="14009" y="0"/>
                </a:moveTo>
                <a:lnTo>
                  <a:pt x="12507" y="8286"/>
                </a:lnTo>
                <a:lnTo>
                  <a:pt x="11447" y="8737"/>
                </a:lnTo>
                <a:lnTo>
                  <a:pt x="10544" y="1954"/>
                </a:lnTo>
                <a:lnTo>
                  <a:pt x="6627" y="10543"/>
                </a:lnTo>
                <a:lnTo>
                  <a:pt x="6175" y="5272"/>
                </a:lnTo>
                <a:lnTo>
                  <a:pt x="1954" y="13106"/>
                </a:lnTo>
                <a:lnTo>
                  <a:pt x="1" y="12959"/>
                </a:lnTo>
                <a:lnTo>
                  <a:pt x="1" y="35861"/>
                </a:lnTo>
                <a:lnTo>
                  <a:pt x="44692" y="46351"/>
                </a:lnTo>
                <a:lnTo>
                  <a:pt x="72173" y="43694"/>
                </a:lnTo>
                <a:lnTo>
                  <a:pt x="72173" y="6479"/>
                </a:lnTo>
                <a:lnTo>
                  <a:pt x="68403" y="24562"/>
                </a:lnTo>
                <a:lnTo>
                  <a:pt x="65694" y="23963"/>
                </a:lnTo>
                <a:lnTo>
                  <a:pt x="60874" y="6175"/>
                </a:lnTo>
                <a:lnTo>
                  <a:pt x="53639" y="25160"/>
                </a:lnTo>
                <a:lnTo>
                  <a:pt x="45806" y="16119"/>
                </a:lnTo>
                <a:lnTo>
                  <a:pt x="43548" y="19585"/>
                </a:lnTo>
                <a:lnTo>
                  <a:pt x="42792" y="9042"/>
                </a:lnTo>
                <a:lnTo>
                  <a:pt x="37069" y="18986"/>
                </a:lnTo>
                <a:lnTo>
                  <a:pt x="35410" y="18681"/>
                </a:lnTo>
                <a:lnTo>
                  <a:pt x="35263" y="13557"/>
                </a:lnTo>
                <a:lnTo>
                  <a:pt x="34958" y="10995"/>
                </a:lnTo>
                <a:lnTo>
                  <a:pt x="32396" y="12360"/>
                </a:lnTo>
                <a:lnTo>
                  <a:pt x="31944" y="4369"/>
                </a:lnTo>
                <a:lnTo>
                  <a:pt x="28322" y="10995"/>
                </a:lnTo>
                <a:lnTo>
                  <a:pt x="27576" y="8286"/>
                </a:lnTo>
                <a:lnTo>
                  <a:pt x="25917" y="10995"/>
                </a:lnTo>
                <a:lnTo>
                  <a:pt x="25612" y="8895"/>
                </a:lnTo>
                <a:lnTo>
                  <a:pt x="23806" y="10543"/>
                </a:lnTo>
                <a:lnTo>
                  <a:pt x="23355" y="6332"/>
                </a:lnTo>
                <a:lnTo>
                  <a:pt x="20194" y="10543"/>
                </a:lnTo>
                <a:lnTo>
                  <a:pt x="18535" y="11299"/>
                </a:lnTo>
                <a:lnTo>
                  <a:pt x="18230" y="9493"/>
                </a:lnTo>
                <a:lnTo>
                  <a:pt x="17474" y="9346"/>
                </a:lnTo>
                <a:lnTo>
                  <a:pt x="15668" y="3770"/>
                </a:lnTo>
                <a:lnTo>
                  <a:pt x="140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173801" y="4429050"/>
            <a:ext cx="2816434" cy="1657189"/>
          </a:xfrm>
          <a:custGeom>
            <a:avLst/>
            <a:gdLst/>
            <a:ahLst/>
            <a:cxnLst/>
            <a:rect l="l" t="t" r="r" b="b"/>
            <a:pathLst>
              <a:path w="73927" h="48304" extrusionOk="0">
                <a:moveTo>
                  <a:pt x="72372" y="0"/>
                </a:moveTo>
                <a:lnTo>
                  <a:pt x="66313" y="18345"/>
                </a:lnTo>
                <a:lnTo>
                  <a:pt x="60947" y="347"/>
                </a:lnTo>
                <a:lnTo>
                  <a:pt x="53155" y="28562"/>
                </a:lnTo>
                <a:lnTo>
                  <a:pt x="49165" y="29602"/>
                </a:lnTo>
                <a:lnTo>
                  <a:pt x="42760" y="25097"/>
                </a:lnTo>
                <a:lnTo>
                  <a:pt x="40166" y="25097"/>
                </a:lnTo>
                <a:lnTo>
                  <a:pt x="39126" y="22682"/>
                </a:lnTo>
                <a:lnTo>
                  <a:pt x="40680" y="18345"/>
                </a:lnTo>
                <a:lnTo>
                  <a:pt x="39126" y="16444"/>
                </a:lnTo>
                <a:lnTo>
                  <a:pt x="31335" y="17831"/>
                </a:lnTo>
                <a:lnTo>
                  <a:pt x="28909" y="10207"/>
                </a:lnTo>
                <a:lnTo>
                  <a:pt x="27187" y="18345"/>
                </a:lnTo>
                <a:lnTo>
                  <a:pt x="24236" y="19731"/>
                </a:lnTo>
                <a:lnTo>
                  <a:pt x="20603" y="8306"/>
                </a:lnTo>
                <a:lnTo>
                  <a:pt x="17830" y="19563"/>
                </a:lnTo>
                <a:lnTo>
                  <a:pt x="16098" y="16959"/>
                </a:lnTo>
                <a:lnTo>
                  <a:pt x="15058" y="21642"/>
                </a:lnTo>
                <a:lnTo>
                  <a:pt x="12811" y="18692"/>
                </a:lnTo>
                <a:lnTo>
                  <a:pt x="12118" y="14019"/>
                </a:lnTo>
                <a:lnTo>
                  <a:pt x="9692" y="17831"/>
                </a:lnTo>
                <a:lnTo>
                  <a:pt x="8485" y="6227"/>
                </a:lnTo>
                <a:lnTo>
                  <a:pt x="4326" y="18177"/>
                </a:lnTo>
                <a:lnTo>
                  <a:pt x="1386" y="7960"/>
                </a:lnTo>
                <a:lnTo>
                  <a:pt x="0" y="11425"/>
                </a:lnTo>
                <a:lnTo>
                  <a:pt x="0" y="40680"/>
                </a:lnTo>
                <a:lnTo>
                  <a:pt x="20781" y="48304"/>
                </a:lnTo>
                <a:lnTo>
                  <a:pt x="73926" y="40512"/>
                </a:lnTo>
                <a:lnTo>
                  <a:pt x="72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711487" y="4336679"/>
            <a:ext cx="2432505" cy="1163299"/>
          </a:xfrm>
          <a:custGeom>
            <a:avLst/>
            <a:gdLst/>
            <a:ahLst/>
            <a:cxnLst/>
            <a:rect l="l" t="t" r="r" b="b"/>
            <a:pathLst>
              <a:path w="70903" h="33908" extrusionOk="0">
                <a:moveTo>
                  <a:pt x="65001" y="1"/>
                </a:moveTo>
                <a:lnTo>
                  <a:pt x="61399" y="17212"/>
                </a:lnTo>
                <a:lnTo>
                  <a:pt x="50100" y="21569"/>
                </a:lnTo>
                <a:lnTo>
                  <a:pt x="45732" y="19774"/>
                </a:lnTo>
                <a:lnTo>
                  <a:pt x="47527" y="13872"/>
                </a:lnTo>
                <a:lnTo>
                  <a:pt x="38791" y="9241"/>
                </a:lnTo>
                <a:lnTo>
                  <a:pt x="30568" y="11552"/>
                </a:lnTo>
                <a:lnTo>
                  <a:pt x="19522" y="17464"/>
                </a:lnTo>
                <a:lnTo>
                  <a:pt x="15416" y="2563"/>
                </a:lnTo>
                <a:lnTo>
                  <a:pt x="7456" y="26715"/>
                </a:lnTo>
                <a:lnTo>
                  <a:pt x="5146" y="18230"/>
                </a:lnTo>
                <a:lnTo>
                  <a:pt x="0" y="31850"/>
                </a:lnTo>
                <a:lnTo>
                  <a:pt x="70902" y="33908"/>
                </a:lnTo>
                <a:lnTo>
                  <a:pt x="70902" y="33908"/>
                </a:lnTo>
                <a:lnTo>
                  <a:pt x="65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68658">
            <a:off x="6001603" y="4548508"/>
            <a:ext cx="1267095" cy="794739"/>
          </a:xfrm>
          <a:custGeom>
            <a:avLst/>
            <a:gdLst/>
            <a:ahLst/>
            <a:cxnLst/>
            <a:rect l="l" t="t" r="r" b="b"/>
            <a:pathLst>
              <a:path w="30275" h="23166" extrusionOk="0">
                <a:moveTo>
                  <a:pt x="17926" y="1"/>
                </a:moveTo>
                <a:lnTo>
                  <a:pt x="12350" y="21307"/>
                </a:lnTo>
                <a:lnTo>
                  <a:pt x="9473" y="13526"/>
                </a:lnTo>
                <a:lnTo>
                  <a:pt x="5923" y="18429"/>
                </a:lnTo>
                <a:lnTo>
                  <a:pt x="1" y="16907"/>
                </a:lnTo>
                <a:lnTo>
                  <a:pt x="505" y="23165"/>
                </a:lnTo>
                <a:lnTo>
                  <a:pt x="30275" y="21811"/>
                </a:lnTo>
                <a:lnTo>
                  <a:pt x="21139" y="4568"/>
                </a:lnTo>
                <a:lnTo>
                  <a:pt x="179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150589" y="120357"/>
            <a:ext cx="9937534" cy="3012672"/>
            <a:chOff x="-150589" y="120357"/>
            <a:chExt cx="9937534" cy="3012672"/>
          </a:xfrm>
        </p:grpSpPr>
        <p:sp>
          <p:nvSpPr>
            <p:cNvPr id="62" name="Google Shape;62;p3"/>
            <p:cNvSpPr/>
            <p:nvPr/>
          </p:nvSpPr>
          <p:spPr>
            <a:xfrm>
              <a:off x="7961855"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00075" y="2728611"/>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9003400" y="13999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60710"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3"/>
          <p:cNvSpPr txBox="1">
            <a:spLocks noGrp="1"/>
          </p:cNvSpPr>
          <p:nvPr>
            <p:ph type="title"/>
          </p:nvPr>
        </p:nvSpPr>
        <p:spPr>
          <a:xfrm>
            <a:off x="2006850" y="2150850"/>
            <a:ext cx="513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0" name="Google Shape;70;p3"/>
          <p:cNvSpPr txBox="1">
            <a:spLocks noGrp="1"/>
          </p:cNvSpPr>
          <p:nvPr>
            <p:ph type="title" idx="2" hasCustomPrompt="1"/>
          </p:nvPr>
        </p:nvSpPr>
        <p:spPr>
          <a:xfrm>
            <a:off x="2996550" y="1199137"/>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 name="Google Shape;71;p3"/>
          <p:cNvSpPr txBox="1">
            <a:spLocks noGrp="1"/>
          </p:cNvSpPr>
          <p:nvPr>
            <p:ph type="subTitle" idx="1"/>
          </p:nvPr>
        </p:nvSpPr>
        <p:spPr>
          <a:xfrm>
            <a:off x="2900600" y="3132175"/>
            <a:ext cx="3342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2" name="Google Shape;72;p3"/>
          <p:cNvGrpSpPr/>
          <p:nvPr/>
        </p:nvGrpSpPr>
        <p:grpSpPr>
          <a:xfrm>
            <a:off x="2747893" y="538818"/>
            <a:ext cx="5986240" cy="972854"/>
            <a:chOff x="2747893" y="538818"/>
            <a:chExt cx="5986240" cy="972854"/>
          </a:xfrm>
        </p:grpSpPr>
        <p:sp>
          <p:nvSpPr>
            <p:cNvPr id="73" name="Google Shape;73;p3"/>
            <p:cNvSpPr/>
            <p:nvPr/>
          </p:nvSpPr>
          <p:spPr>
            <a:xfrm>
              <a:off x="2747893" y="1333306"/>
              <a:ext cx="311315" cy="178365"/>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3059198" y="538818"/>
              <a:ext cx="213191" cy="155305"/>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529414" y="1151874"/>
              <a:ext cx="204720" cy="98124"/>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_ONLY_2">
    <p:bg>
      <p:bgPr>
        <a:solidFill>
          <a:schemeClr val="dk1"/>
        </a:solidFill>
        <a:effectLst/>
      </p:bgPr>
    </p:bg>
    <p:spTree>
      <p:nvGrpSpPr>
        <p:cNvPr id="1" name="Shape 429"/>
        <p:cNvGrpSpPr/>
        <p:nvPr/>
      </p:nvGrpSpPr>
      <p:grpSpPr>
        <a:xfrm>
          <a:off x="0" y="0"/>
          <a:ext cx="0" cy="0"/>
          <a:chOff x="0" y="0"/>
          <a:chExt cx="0" cy="0"/>
        </a:xfrm>
      </p:grpSpPr>
      <p:sp>
        <p:nvSpPr>
          <p:cNvPr id="430" name="Google Shape;430;p21"/>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flipH="1">
            <a:off x="361450" y="1869800"/>
            <a:ext cx="8434364"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21"/>
          <p:cNvGrpSpPr/>
          <p:nvPr/>
        </p:nvGrpSpPr>
        <p:grpSpPr>
          <a:xfrm flipH="1">
            <a:off x="-166003" y="274393"/>
            <a:ext cx="9489289" cy="4500391"/>
            <a:chOff x="-150589" y="285743"/>
            <a:chExt cx="9489289" cy="4500391"/>
          </a:xfrm>
        </p:grpSpPr>
        <p:sp>
          <p:nvSpPr>
            <p:cNvPr id="433" name="Google Shape;433;p21"/>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4291185" y="392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rot="10800000" flipH="1">
              <a:off x="8624273" y="40051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rot="10800000" flipH="1">
              <a:off x="8459468" y="471078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1"/>
          <p:cNvSpPr/>
          <p:nvPr/>
        </p:nvSpPr>
        <p:spPr>
          <a:xfrm>
            <a:off x="7247387" y="321755"/>
            <a:ext cx="1578784" cy="434152"/>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1939751" y="37236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txBox="1">
            <a:spLocks noGrp="1"/>
          </p:cNvSpPr>
          <p:nvPr>
            <p:ph type="title"/>
          </p:nvPr>
        </p:nvSpPr>
        <p:spPr>
          <a:xfrm>
            <a:off x="713225" y="445025"/>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000"/>
              <a:buNone/>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45"/>
        <p:cNvGrpSpPr/>
        <p:nvPr/>
      </p:nvGrpSpPr>
      <p:grpSpPr>
        <a:xfrm>
          <a:off x="0" y="0"/>
          <a:ext cx="0" cy="0"/>
          <a:chOff x="0" y="0"/>
          <a:chExt cx="0" cy="0"/>
        </a:xfrm>
      </p:grpSpPr>
      <p:sp>
        <p:nvSpPr>
          <p:cNvPr id="446" name="Google Shape;446;p22"/>
          <p:cNvSpPr/>
          <p:nvPr/>
        </p:nvSpPr>
        <p:spPr>
          <a:xfrm flipH="1">
            <a:off x="72" y="1887100"/>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flipH="1">
            <a:off x="7152884"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flipH="1">
            <a:off x="300664" y="4326103"/>
            <a:ext cx="2082569" cy="57268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2"/>
          <p:cNvGrpSpPr/>
          <p:nvPr/>
        </p:nvGrpSpPr>
        <p:grpSpPr>
          <a:xfrm>
            <a:off x="-126741" y="210082"/>
            <a:ext cx="9458174" cy="4006055"/>
            <a:chOff x="-126741" y="210082"/>
            <a:chExt cx="9458174" cy="4006055"/>
          </a:xfrm>
        </p:grpSpPr>
        <p:sp>
          <p:nvSpPr>
            <p:cNvPr id="450" name="Google Shape;450;p22"/>
            <p:cNvSpPr/>
            <p:nvPr/>
          </p:nvSpPr>
          <p:spPr>
            <a:xfrm flipH="1">
              <a:off x="140599" y="629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flipH="1">
              <a:off x="-126741"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flipH="1">
              <a:off x="-126721" y="11162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flipH="1">
              <a:off x="8711212"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flipH="1">
              <a:off x="8769750"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2"/>
          <p:cNvSpPr/>
          <p:nvPr/>
        </p:nvSpPr>
        <p:spPr>
          <a:xfrm flipH="1">
            <a:off x="7398231" y="9905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2"/>
          <p:cNvGrpSpPr/>
          <p:nvPr/>
        </p:nvGrpSpPr>
        <p:grpSpPr>
          <a:xfrm flipH="1">
            <a:off x="8223996" y="4394750"/>
            <a:ext cx="413545" cy="210602"/>
            <a:chOff x="2997351" y="1193725"/>
            <a:chExt cx="413545" cy="210602"/>
          </a:xfrm>
        </p:grpSpPr>
        <p:sp>
          <p:nvSpPr>
            <p:cNvPr id="457" name="Google Shape;457;p22"/>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460"/>
        <p:cNvGrpSpPr/>
        <p:nvPr/>
      </p:nvGrpSpPr>
      <p:grpSpPr>
        <a:xfrm>
          <a:off x="0" y="0"/>
          <a:ext cx="0" cy="0"/>
          <a:chOff x="0" y="0"/>
          <a:chExt cx="0" cy="0"/>
        </a:xfrm>
      </p:grpSpPr>
      <p:sp>
        <p:nvSpPr>
          <p:cNvPr id="461" name="Google Shape;461;p23"/>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flipH="1">
            <a:off x="891600" y="3613860"/>
            <a:ext cx="3095429" cy="1633696"/>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3"/>
          <p:cNvGrpSpPr/>
          <p:nvPr/>
        </p:nvGrpSpPr>
        <p:grpSpPr>
          <a:xfrm flipH="1">
            <a:off x="459341" y="578316"/>
            <a:ext cx="2685355" cy="1758896"/>
            <a:chOff x="5700400" y="3687875"/>
            <a:chExt cx="560500" cy="367125"/>
          </a:xfrm>
        </p:grpSpPr>
        <p:sp>
          <p:nvSpPr>
            <p:cNvPr id="465" name="Google Shape;465;p23"/>
            <p:cNvSpPr/>
            <p:nvPr/>
          </p:nvSpPr>
          <p:spPr>
            <a:xfrm>
              <a:off x="5805425" y="3869350"/>
              <a:ext cx="28550" cy="72900"/>
            </a:xfrm>
            <a:custGeom>
              <a:avLst/>
              <a:gdLst/>
              <a:ahLst/>
              <a:cxnLst/>
              <a:rect l="l" t="t" r="r" b="b"/>
              <a:pathLst>
                <a:path w="1142" h="2916" extrusionOk="0">
                  <a:moveTo>
                    <a:pt x="906" y="0"/>
                  </a:moveTo>
                  <a:lnTo>
                    <a:pt x="19" y="199"/>
                  </a:lnTo>
                  <a:cubicBezTo>
                    <a:pt x="1" y="562"/>
                    <a:pt x="490" y="1159"/>
                    <a:pt x="490" y="1159"/>
                  </a:cubicBezTo>
                  <a:cubicBezTo>
                    <a:pt x="490" y="1159"/>
                    <a:pt x="218" y="1829"/>
                    <a:pt x="182" y="1956"/>
                  </a:cubicBezTo>
                  <a:cubicBezTo>
                    <a:pt x="73" y="2155"/>
                    <a:pt x="55" y="2373"/>
                    <a:pt x="109" y="2590"/>
                  </a:cubicBezTo>
                  <a:cubicBezTo>
                    <a:pt x="164" y="2753"/>
                    <a:pt x="309" y="2880"/>
                    <a:pt x="472" y="2916"/>
                  </a:cubicBezTo>
                  <a:cubicBezTo>
                    <a:pt x="417" y="2861"/>
                    <a:pt x="399" y="2753"/>
                    <a:pt x="417" y="2680"/>
                  </a:cubicBezTo>
                  <a:lnTo>
                    <a:pt x="417" y="2680"/>
                  </a:lnTo>
                  <a:cubicBezTo>
                    <a:pt x="465" y="2759"/>
                    <a:pt x="539" y="2811"/>
                    <a:pt x="630" y="2811"/>
                  </a:cubicBezTo>
                  <a:cubicBezTo>
                    <a:pt x="643" y="2811"/>
                    <a:pt x="657" y="2810"/>
                    <a:pt x="671" y="2807"/>
                  </a:cubicBezTo>
                  <a:cubicBezTo>
                    <a:pt x="544" y="2717"/>
                    <a:pt x="580" y="2481"/>
                    <a:pt x="580" y="2481"/>
                  </a:cubicBezTo>
                  <a:lnTo>
                    <a:pt x="580" y="2481"/>
                  </a:lnTo>
                  <a:cubicBezTo>
                    <a:pt x="616" y="2572"/>
                    <a:pt x="707" y="2626"/>
                    <a:pt x="798" y="2626"/>
                  </a:cubicBezTo>
                  <a:cubicBezTo>
                    <a:pt x="743" y="2572"/>
                    <a:pt x="707" y="2481"/>
                    <a:pt x="707" y="2409"/>
                  </a:cubicBezTo>
                  <a:cubicBezTo>
                    <a:pt x="707" y="2264"/>
                    <a:pt x="526" y="2083"/>
                    <a:pt x="526" y="2083"/>
                  </a:cubicBezTo>
                  <a:cubicBezTo>
                    <a:pt x="598" y="1992"/>
                    <a:pt x="689" y="1902"/>
                    <a:pt x="779" y="1829"/>
                  </a:cubicBezTo>
                  <a:cubicBezTo>
                    <a:pt x="979" y="1612"/>
                    <a:pt x="1142" y="1358"/>
                    <a:pt x="1051" y="1069"/>
                  </a:cubicBezTo>
                  <a:cubicBezTo>
                    <a:pt x="960" y="779"/>
                    <a:pt x="852" y="743"/>
                    <a:pt x="960" y="543"/>
                  </a:cubicBezTo>
                  <a:cubicBezTo>
                    <a:pt x="1069" y="344"/>
                    <a:pt x="9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5739775" y="3847600"/>
              <a:ext cx="73375" cy="24925"/>
            </a:xfrm>
            <a:custGeom>
              <a:avLst/>
              <a:gdLst/>
              <a:ahLst/>
              <a:cxnLst/>
              <a:rect l="l" t="t" r="r" b="b"/>
              <a:pathLst>
                <a:path w="2935" h="997" extrusionOk="0">
                  <a:moveTo>
                    <a:pt x="1305" y="1"/>
                  </a:moveTo>
                  <a:lnTo>
                    <a:pt x="689" y="327"/>
                  </a:lnTo>
                  <a:lnTo>
                    <a:pt x="725" y="200"/>
                  </a:lnTo>
                  <a:lnTo>
                    <a:pt x="472" y="454"/>
                  </a:lnTo>
                  <a:lnTo>
                    <a:pt x="472" y="454"/>
                  </a:lnTo>
                  <a:lnTo>
                    <a:pt x="508" y="273"/>
                  </a:lnTo>
                  <a:lnTo>
                    <a:pt x="73" y="617"/>
                  </a:lnTo>
                  <a:lnTo>
                    <a:pt x="1" y="834"/>
                  </a:lnTo>
                  <a:lnTo>
                    <a:pt x="1069" y="997"/>
                  </a:lnTo>
                  <a:lnTo>
                    <a:pt x="2518" y="562"/>
                  </a:lnTo>
                  <a:lnTo>
                    <a:pt x="2935" y="182"/>
                  </a:lnTo>
                  <a:lnTo>
                    <a:pt x="2935" y="182"/>
                  </a:lnTo>
                  <a:lnTo>
                    <a:pt x="2301" y="327"/>
                  </a:lnTo>
                  <a:lnTo>
                    <a:pt x="2446" y="182"/>
                  </a:lnTo>
                  <a:lnTo>
                    <a:pt x="2120" y="273"/>
                  </a:lnTo>
                  <a:lnTo>
                    <a:pt x="2192" y="128"/>
                  </a:lnTo>
                  <a:lnTo>
                    <a:pt x="1631" y="291"/>
                  </a:lnTo>
                  <a:lnTo>
                    <a:pt x="1631" y="291"/>
                  </a:lnTo>
                  <a:lnTo>
                    <a:pt x="1776" y="19"/>
                  </a:lnTo>
                  <a:lnTo>
                    <a:pt x="1776" y="19"/>
                  </a:lnTo>
                  <a:lnTo>
                    <a:pt x="1196" y="291"/>
                  </a:lnTo>
                  <a:lnTo>
                    <a:pt x="1196" y="291"/>
                  </a:ln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23"/>
            <p:cNvGrpSpPr/>
            <p:nvPr/>
          </p:nvGrpSpPr>
          <p:grpSpPr>
            <a:xfrm>
              <a:off x="5700400" y="3687875"/>
              <a:ext cx="560500" cy="367125"/>
              <a:chOff x="5700400" y="3687875"/>
              <a:chExt cx="560500" cy="367125"/>
            </a:xfrm>
          </p:grpSpPr>
          <p:sp>
            <p:nvSpPr>
              <p:cNvPr id="468" name="Google Shape;468;p23"/>
              <p:cNvSpPr/>
              <p:nvPr/>
            </p:nvSpPr>
            <p:spPr>
              <a:xfrm>
                <a:off x="5865650" y="3708175"/>
                <a:ext cx="395250" cy="209175"/>
              </a:xfrm>
              <a:custGeom>
                <a:avLst/>
                <a:gdLst/>
                <a:ahLst/>
                <a:cxnLst/>
                <a:rect l="l" t="t" r="r" b="b"/>
                <a:pathLst>
                  <a:path w="15810" h="8367" extrusionOk="0">
                    <a:moveTo>
                      <a:pt x="6465" y="0"/>
                    </a:moveTo>
                    <a:lnTo>
                      <a:pt x="5596" y="326"/>
                    </a:lnTo>
                    <a:cubicBezTo>
                      <a:pt x="4419" y="2825"/>
                      <a:pt x="2445" y="4872"/>
                      <a:pt x="0" y="6157"/>
                    </a:cubicBezTo>
                    <a:lnTo>
                      <a:pt x="1250" y="7968"/>
                    </a:lnTo>
                    <a:cubicBezTo>
                      <a:pt x="1517" y="7729"/>
                      <a:pt x="1843" y="7641"/>
                      <a:pt x="2178" y="7641"/>
                    </a:cubicBezTo>
                    <a:cubicBezTo>
                      <a:pt x="3139" y="7641"/>
                      <a:pt x="4184" y="8367"/>
                      <a:pt x="4184" y="8367"/>
                    </a:cubicBezTo>
                    <a:cubicBezTo>
                      <a:pt x="4915" y="6729"/>
                      <a:pt x="6182" y="6351"/>
                      <a:pt x="7195" y="6351"/>
                    </a:cubicBezTo>
                    <a:cubicBezTo>
                      <a:pt x="8064" y="6351"/>
                      <a:pt x="8747" y="6628"/>
                      <a:pt x="8747" y="6628"/>
                    </a:cubicBezTo>
                    <a:cubicBezTo>
                      <a:pt x="9521" y="4345"/>
                      <a:pt x="11444" y="3805"/>
                      <a:pt x="13089" y="3805"/>
                    </a:cubicBezTo>
                    <a:cubicBezTo>
                      <a:pt x="14561" y="3805"/>
                      <a:pt x="15810" y="4238"/>
                      <a:pt x="15810" y="4238"/>
                    </a:cubicBezTo>
                    <a:cubicBezTo>
                      <a:pt x="12959" y="1093"/>
                      <a:pt x="10004" y="466"/>
                      <a:pt x="8099" y="466"/>
                    </a:cubicBezTo>
                    <a:cubicBezTo>
                      <a:pt x="6833" y="466"/>
                      <a:pt x="6031" y="743"/>
                      <a:pt x="6031" y="743"/>
                    </a:cubicBezTo>
                    <a:lnTo>
                      <a:pt x="6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5710800" y="3687875"/>
                <a:ext cx="147625" cy="182400"/>
              </a:xfrm>
              <a:custGeom>
                <a:avLst/>
                <a:gdLst/>
                <a:ahLst/>
                <a:cxnLst/>
                <a:rect l="l" t="t" r="r" b="b"/>
                <a:pathLst>
                  <a:path w="5905" h="7296" extrusionOk="0">
                    <a:moveTo>
                      <a:pt x="1595" y="0"/>
                    </a:moveTo>
                    <a:cubicBezTo>
                      <a:pt x="1123" y="0"/>
                      <a:pt x="593" y="53"/>
                      <a:pt x="1" y="178"/>
                    </a:cubicBezTo>
                    <a:cubicBezTo>
                      <a:pt x="1" y="178"/>
                      <a:pt x="3134" y="758"/>
                      <a:pt x="2319" y="3999"/>
                    </a:cubicBezTo>
                    <a:cubicBezTo>
                      <a:pt x="2319" y="3999"/>
                      <a:pt x="4184" y="4217"/>
                      <a:pt x="3749" y="6589"/>
                    </a:cubicBezTo>
                    <a:cubicBezTo>
                      <a:pt x="3749" y="6589"/>
                      <a:pt x="3892" y="6563"/>
                      <a:pt x="4088" y="6563"/>
                    </a:cubicBezTo>
                    <a:cubicBezTo>
                      <a:pt x="4480" y="6563"/>
                      <a:pt x="5084" y="6668"/>
                      <a:pt x="5180" y="7295"/>
                    </a:cubicBezTo>
                    <a:lnTo>
                      <a:pt x="5904" y="7024"/>
                    </a:lnTo>
                    <a:cubicBezTo>
                      <a:pt x="5904" y="7024"/>
                      <a:pt x="4836" y="4706"/>
                      <a:pt x="5397" y="1482"/>
                    </a:cubicBezTo>
                    <a:lnTo>
                      <a:pt x="5108" y="993"/>
                    </a:lnTo>
                    <a:lnTo>
                      <a:pt x="5053" y="1609"/>
                    </a:lnTo>
                    <a:cubicBezTo>
                      <a:pt x="5053" y="1609"/>
                      <a:pt x="4197"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5997850" y="4011950"/>
                <a:ext cx="34875" cy="14975"/>
              </a:xfrm>
              <a:custGeom>
                <a:avLst/>
                <a:gdLst/>
                <a:ahLst/>
                <a:cxnLst/>
                <a:rect l="l" t="t" r="r" b="b"/>
                <a:pathLst>
                  <a:path w="1395" h="599" extrusionOk="0">
                    <a:moveTo>
                      <a:pt x="562" y="1"/>
                    </a:moveTo>
                    <a:lnTo>
                      <a:pt x="0" y="218"/>
                    </a:lnTo>
                    <a:lnTo>
                      <a:pt x="0" y="598"/>
                    </a:lnTo>
                    <a:lnTo>
                      <a:pt x="688" y="598"/>
                    </a:lnTo>
                    <a:lnTo>
                      <a:pt x="1395" y="73"/>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5880575" y="3926375"/>
                <a:ext cx="41675" cy="128625"/>
              </a:xfrm>
              <a:custGeom>
                <a:avLst/>
                <a:gdLst/>
                <a:ahLst/>
                <a:cxnLst/>
                <a:rect l="l" t="t" r="r" b="b"/>
                <a:pathLst>
                  <a:path w="1667" h="5145" extrusionOk="0">
                    <a:moveTo>
                      <a:pt x="924" y="1"/>
                    </a:moveTo>
                    <a:cubicBezTo>
                      <a:pt x="345" y="273"/>
                      <a:pt x="1" y="1486"/>
                      <a:pt x="19" y="1812"/>
                    </a:cubicBezTo>
                    <a:cubicBezTo>
                      <a:pt x="55" y="2156"/>
                      <a:pt x="671" y="3297"/>
                      <a:pt x="725" y="3460"/>
                    </a:cubicBezTo>
                    <a:cubicBezTo>
                      <a:pt x="798" y="3623"/>
                      <a:pt x="689" y="4003"/>
                      <a:pt x="761" y="4329"/>
                    </a:cubicBezTo>
                    <a:cubicBezTo>
                      <a:pt x="780" y="4583"/>
                      <a:pt x="689" y="4818"/>
                      <a:pt x="544" y="5017"/>
                    </a:cubicBezTo>
                    <a:cubicBezTo>
                      <a:pt x="671" y="4981"/>
                      <a:pt x="798" y="4872"/>
                      <a:pt x="870" y="4746"/>
                    </a:cubicBezTo>
                    <a:lnTo>
                      <a:pt x="870" y="4746"/>
                    </a:lnTo>
                    <a:cubicBezTo>
                      <a:pt x="870" y="4891"/>
                      <a:pt x="852" y="5017"/>
                      <a:pt x="780" y="5144"/>
                    </a:cubicBezTo>
                    <a:cubicBezTo>
                      <a:pt x="888" y="5108"/>
                      <a:pt x="979" y="5017"/>
                      <a:pt x="1015" y="4909"/>
                    </a:cubicBezTo>
                    <a:cubicBezTo>
                      <a:pt x="1051" y="4963"/>
                      <a:pt x="1069" y="5035"/>
                      <a:pt x="1069" y="5090"/>
                    </a:cubicBezTo>
                    <a:cubicBezTo>
                      <a:pt x="1160" y="4981"/>
                      <a:pt x="1178" y="4800"/>
                      <a:pt x="1124" y="4673"/>
                    </a:cubicBezTo>
                    <a:cubicBezTo>
                      <a:pt x="1033" y="4383"/>
                      <a:pt x="1269" y="3967"/>
                      <a:pt x="1395" y="3677"/>
                    </a:cubicBezTo>
                    <a:cubicBezTo>
                      <a:pt x="1504" y="3387"/>
                      <a:pt x="1142" y="3532"/>
                      <a:pt x="1178" y="3261"/>
                    </a:cubicBezTo>
                    <a:cubicBezTo>
                      <a:pt x="1196" y="2935"/>
                      <a:pt x="1124" y="2609"/>
                      <a:pt x="979" y="2319"/>
                    </a:cubicBezTo>
                    <a:cubicBezTo>
                      <a:pt x="816" y="1866"/>
                      <a:pt x="1667" y="1721"/>
                      <a:pt x="1667" y="1721"/>
                    </a:cubicBez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5859300" y="3914625"/>
                <a:ext cx="41225" cy="126775"/>
              </a:xfrm>
              <a:custGeom>
                <a:avLst/>
                <a:gdLst/>
                <a:ahLst/>
                <a:cxnLst/>
                <a:rect l="l" t="t" r="r" b="b"/>
                <a:pathLst>
                  <a:path w="1649" h="5071" extrusionOk="0">
                    <a:moveTo>
                      <a:pt x="1087" y="0"/>
                    </a:moveTo>
                    <a:cubicBezTo>
                      <a:pt x="472" y="217"/>
                      <a:pt x="19" y="1395"/>
                      <a:pt x="1" y="1721"/>
                    </a:cubicBezTo>
                    <a:cubicBezTo>
                      <a:pt x="1" y="2047"/>
                      <a:pt x="508" y="3242"/>
                      <a:pt x="562" y="3405"/>
                    </a:cubicBezTo>
                    <a:cubicBezTo>
                      <a:pt x="616" y="3568"/>
                      <a:pt x="472" y="3948"/>
                      <a:pt x="508" y="4274"/>
                    </a:cubicBezTo>
                    <a:cubicBezTo>
                      <a:pt x="490" y="4528"/>
                      <a:pt x="381" y="4763"/>
                      <a:pt x="200" y="4926"/>
                    </a:cubicBezTo>
                    <a:cubicBezTo>
                      <a:pt x="345" y="4908"/>
                      <a:pt x="472" y="4817"/>
                      <a:pt x="562" y="4691"/>
                    </a:cubicBezTo>
                    <a:lnTo>
                      <a:pt x="562" y="4691"/>
                    </a:lnTo>
                    <a:cubicBezTo>
                      <a:pt x="562" y="4835"/>
                      <a:pt x="508" y="4962"/>
                      <a:pt x="435" y="5071"/>
                    </a:cubicBezTo>
                    <a:cubicBezTo>
                      <a:pt x="562" y="5053"/>
                      <a:pt x="653" y="4962"/>
                      <a:pt x="689" y="4853"/>
                    </a:cubicBezTo>
                    <a:cubicBezTo>
                      <a:pt x="725" y="4908"/>
                      <a:pt x="743" y="4980"/>
                      <a:pt x="743" y="5053"/>
                    </a:cubicBezTo>
                    <a:cubicBezTo>
                      <a:pt x="834" y="4944"/>
                      <a:pt x="870" y="4781"/>
                      <a:pt x="834" y="4636"/>
                    </a:cubicBezTo>
                    <a:cubicBezTo>
                      <a:pt x="761" y="4328"/>
                      <a:pt x="1051" y="3948"/>
                      <a:pt x="1196" y="3676"/>
                    </a:cubicBezTo>
                    <a:cubicBezTo>
                      <a:pt x="1323" y="3387"/>
                      <a:pt x="961" y="3513"/>
                      <a:pt x="1015" y="3242"/>
                    </a:cubicBezTo>
                    <a:cubicBezTo>
                      <a:pt x="1069" y="2916"/>
                      <a:pt x="1033" y="2590"/>
                      <a:pt x="924" y="2282"/>
                    </a:cubicBezTo>
                    <a:cubicBezTo>
                      <a:pt x="798" y="1829"/>
                      <a:pt x="1649" y="1757"/>
                      <a:pt x="1649" y="1757"/>
                    </a:cubicBezTo>
                    <a:lnTo>
                      <a:pt x="1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5784600" y="3870250"/>
                <a:ext cx="38500" cy="69300"/>
              </a:xfrm>
              <a:custGeom>
                <a:avLst/>
                <a:gdLst/>
                <a:ahLst/>
                <a:cxnLst/>
                <a:rect l="l" t="t" r="r" b="b"/>
                <a:pathLst>
                  <a:path w="1540" h="2772" extrusionOk="0">
                    <a:moveTo>
                      <a:pt x="580" y="0"/>
                    </a:moveTo>
                    <a:cubicBezTo>
                      <a:pt x="453" y="363"/>
                      <a:pt x="761" y="1069"/>
                      <a:pt x="761" y="1069"/>
                    </a:cubicBezTo>
                    <a:cubicBezTo>
                      <a:pt x="761" y="1069"/>
                      <a:pt x="309" y="1648"/>
                      <a:pt x="236" y="1757"/>
                    </a:cubicBezTo>
                    <a:cubicBezTo>
                      <a:pt x="91" y="1902"/>
                      <a:pt x="1" y="2119"/>
                      <a:pt x="1" y="2337"/>
                    </a:cubicBezTo>
                    <a:cubicBezTo>
                      <a:pt x="1" y="2518"/>
                      <a:pt x="91" y="2681"/>
                      <a:pt x="254" y="2771"/>
                    </a:cubicBezTo>
                    <a:cubicBezTo>
                      <a:pt x="218" y="2681"/>
                      <a:pt x="218" y="2590"/>
                      <a:pt x="272" y="2518"/>
                    </a:cubicBezTo>
                    <a:cubicBezTo>
                      <a:pt x="272" y="2626"/>
                      <a:pt x="363" y="2699"/>
                      <a:pt x="471" y="2717"/>
                    </a:cubicBezTo>
                    <a:cubicBezTo>
                      <a:pt x="363" y="2590"/>
                      <a:pt x="490" y="2373"/>
                      <a:pt x="490" y="2373"/>
                    </a:cubicBezTo>
                    <a:cubicBezTo>
                      <a:pt x="490" y="2463"/>
                      <a:pt x="544" y="2554"/>
                      <a:pt x="634" y="2572"/>
                    </a:cubicBezTo>
                    <a:cubicBezTo>
                      <a:pt x="598" y="2500"/>
                      <a:pt x="598" y="2409"/>
                      <a:pt x="616" y="2318"/>
                    </a:cubicBezTo>
                    <a:cubicBezTo>
                      <a:pt x="634" y="2192"/>
                      <a:pt x="598" y="2065"/>
                      <a:pt x="544" y="1956"/>
                    </a:cubicBezTo>
                    <a:cubicBezTo>
                      <a:pt x="634" y="1884"/>
                      <a:pt x="743" y="1829"/>
                      <a:pt x="852" y="1775"/>
                    </a:cubicBezTo>
                    <a:cubicBezTo>
                      <a:pt x="1105" y="1630"/>
                      <a:pt x="1341" y="1431"/>
                      <a:pt x="1323" y="1141"/>
                    </a:cubicBezTo>
                    <a:cubicBezTo>
                      <a:pt x="1323" y="833"/>
                      <a:pt x="1232" y="761"/>
                      <a:pt x="1377" y="616"/>
                    </a:cubicBezTo>
                    <a:cubicBezTo>
                      <a:pt x="1540" y="453"/>
                      <a:pt x="1486" y="73"/>
                      <a:pt x="1486" y="73"/>
                    </a:cubicBez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5700400" y="3839000"/>
                <a:ext cx="301550" cy="189625"/>
              </a:xfrm>
              <a:custGeom>
                <a:avLst/>
                <a:gdLst/>
                <a:ahLst/>
                <a:cxnLst/>
                <a:rect l="l" t="t" r="r" b="b"/>
                <a:pathLst>
                  <a:path w="12062" h="7585" extrusionOk="0">
                    <a:moveTo>
                      <a:pt x="1938" y="1"/>
                    </a:moveTo>
                    <a:cubicBezTo>
                      <a:pt x="1938" y="1"/>
                      <a:pt x="942" y="508"/>
                      <a:pt x="1051" y="1305"/>
                    </a:cubicBezTo>
                    <a:cubicBezTo>
                      <a:pt x="743" y="1377"/>
                      <a:pt x="525" y="1649"/>
                      <a:pt x="507" y="1957"/>
                    </a:cubicBezTo>
                    <a:cubicBezTo>
                      <a:pt x="507" y="2246"/>
                      <a:pt x="344" y="2518"/>
                      <a:pt x="91" y="2663"/>
                    </a:cubicBezTo>
                    <a:cubicBezTo>
                      <a:pt x="0" y="2754"/>
                      <a:pt x="199" y="3079"/>
                      <a:pt x="489" y="3170"/>
                    </a:cubicBezTo>
                    <a:lnTo>
                      <a:pt x="707" y="3206"/>
                    </a:lnTo>
                    <a:cubicBezTo>
                      <a:pt x="719" y="3207"/>
                      <a:pt x="730" y="3208"/>
                      <a:pt x="742" y="3208"/>
                    </a:cubicBezTo>
                    <a:cubicBezTo>
                      <a:pt x="964" y="3208"/>
                      <a:pt x="1162" y="3050"/>
                      <a:pt x="1214" y="2844"/>
                    </a:cubicBezTo>
                    <a:cubicBezTo>
                      <a:pt x="1395" y="2500"/>
                      <a:pt x="1739" y="2283"/>
                      <a:pt x="2119" y="2283"/>
                    </a:cubicBezTo>
                    <a:cubicBezTo>
                      <a:pt x="3423" y="2301"/>
                      <a:pt x="4039" y="2663"/>
                      <a:pt x="4039" y="2663"/>
                    </a:cubicBezTo>
                    <a:cubicBezTo>
                      <a:pt x="4076" y="2658"/>
                      <a:pt x="4112" y="2655"/>
                      <a:pt x="4146" y="2655"/>
                    </a:cubicBezTo>
                    <a:cubicBezTo>
                      <a:pt x="4849" y="2655"/>
                      <a:pt x="5005" y="3677"/>
                      <a:pt x="5868" y="4401"/>
                    </a:cubicBezTo>
                    <a:cubicBezTo>
                      <a:pt x="6610" y="5017"/>
                      <a:pt x="8059" y="5687"/>
                      <a:pt x="8059" y="5687"/>
                    </a:cubicBezTo>
                    <a:cubicBezTo>
                      <a:pt x="8608" y="7299"/>
                      <a:pt x="10113" y="7585"/>
                      <a:pt x="11113" y="7585"/>
                    </a:cubicBezTo>
                    <a:cubicBezTo>
                      <a:pt x="11664" y="7585"/>
                      <a:pt x="12061" y="7498"/>
                      <a:pt x="12061" y="7498"/>
                    </a:cubicBezTo>
                    <a:lnTo>
                      <a:pt x="12025" y="7118"/>
                    </a:lnTo>
                    <a:cubicBezTo>
                      <a:pt x="11841" y="7176"/>
                      <a:pt x="11665" y="7204"/>
                      <a:pt x="11496" y="7204"/>
                    </a:cubicBezTo>
                    <a:cubicBezTo>
                      <a:pt x="10186" y="7204"/>
                      <a:pt x="9290" y="5502"/>
                      <a:pt x="8168" y="2663"/>
                    </a:cubicBezTo>
                    <a:cubicBezTo>
                      <a:pt x="7519" y="1014"/>
                      <a:pt x="6155" y="611"/>
                      <a:pt x="4978" y="611"/>
                    </a:cubicBezTo>
                    <a:cubicBezTo>
                      <a:pt x="3853" y="611"/>
                      <a:pt x="2898" y="979"/>
                      <a:pt x="2898" y="979"/>
                    </a:cubicBezTo>
                    <a:cubicBezTo>
                      <a:pt x="2827" y="976"/>
                      <a:pt x="2757" y="974"/>
                      <a:pt x="2686" y="974"/>
                    </a:cubicBezTo>
                    <a:cubicBezTo>
                      <a:pt x="2358" y="974"/>
                      <a:pt x="2030" y="1007"/>
                      <a:pt x="1703" y="1051"/>
                    </a:cubicBezTo>
                    <a:cubicBezTo>
                      <a:pt x="1811" y="743"/>
                      <a:pt x="2029" y="472"/>
                      <a:pt x="2318" y="291"/>
                    </a:cubicBezTo>
                    <a:lnTo>
                      <a:pt x="2318" y="291"/>
                    </a:lnTo>
                    <a:cubicBezTo>
                      <a:pt x="2318" y="291"/>
                      <a:pt x="1793" y="417"/>
                      <a:pt x="1612" y="653"/>
                    </a:cubicBezTo>
                    <a:cubicBezTo>
                      <a:pt x="1648" y="417"/>
                      <a:pt x="1757" y="182"/>
                      <a:pt x="1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 name="Google Shape;475;p23"/>
          <p:cNvGrpSpPr/>
          <p:nvPr/>
        </p:nvGrpSpPr>
        <p:grpSpPr>
          <a:xfrm>
            <a:off x="4321792" y="258450"/>
            <a:ext cx="4718276" cy="2623290"/>
            <a:chOff x="4321792" y="258450"/>
            <a:chExt cx="4718276" cy="2623290"/>
          </a:xfrm>
        </p:grpSpPr>
        <p:sp>
          <p:nvSpPr>
            <p:cNvPr id="476" name="Google Shape;476;p23"/>
            <p:cNvSpPr/>
            <p:nvPr/>
          </p:nvSpPr>
          <p:spPr>
            <a:xfrm>
              <a:off x="5223161" y="999423"/>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4686573" y="12126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4525275" y="51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4321792" y="76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8904967" y="279855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8555388" y="425656"/>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8082325" y="258450"/>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3"/>
          <p:cNvGrpSpPr/>
          <p:nvPr/>
        </p:nvGrpSpPr>
        <p:grpSpPr>
          <a:xfrm flipH="1">
            <a:off x="-299503" y="120142"/>
            <a:ext cx="9770096" cy="3659557"/>
            <a:chOff x="-235821" y="120142"/>
            <a:chExt cx="9770096" cy="3659557"/>
          </a:xfrm>
        </p:grpSpPr>
        <p:sp>
          <p:nvSpPr>
            <p:cNvPr id="484" name="Google Shape;484;p23"/>
            <p:cNvSpPr/>
            <p:nvPr/>
          </p:nvSpPr>
          <p:spPr>
            <a:xfrm>
              <a:off x="8801054" y="24016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8972250" y="791730"/>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4369272" y="3841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rot="10800000" flipH="1">
              <a:off x="5215480" y="120142"/>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rot="10800000" flipH="1">
              <a:off x="-235821" y="7017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3"/>
          <p:cNvGrpSpPr/>
          <p:nvPr/>
        </p:nvGrpSpPr>
        <p:grpSpPr>
          <a:xfrm>
            <a:off x="-12" y="3392464"/>
            <a:ext cx="2579275" cy="2158467"/>
            <a:chOff x="-125002" y="3399213"/>
            <a:chExt cx="2579275" cy="2158467"/>
          </a:xfrm>
        </p:grpSpPr>
        <p:sp>
          <p:nvSpPr>
            <p:cNvPr id="492" name="Google Shape;492;p23"/>
            <p:cNvSpPr/>
            <p:nvPr/>
          </p:nvSpPr>
          <p:spPr>
            <a:xfrm>
              <a:off x="-125002" y="3399213"/>
              <a:ext cx="2579275" cy="2158467"/>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24978" y="3537944"/>
              <a:ext cx="2090037" cy="1751861"/>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3"/>
          <p:cNvSpPr txBox="1">
            <a:spLocks noGrp="1"/>
          </p:cNvSpPr>
          <p:nvPr>
            <p:ph type="title"/>
          </p:nvPr>
        </p:nvSpPr>
        <p:spPr>
          <a:xfrm>
            <a:off x="3304278" y="2117332"/>
            <a:ext cx="5130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5" name="Google Shape;495;p23"/>
          <p:cNvSpPr txBox="1">
            <a:spLocks noGrp="1"/>
          </p:cNvSpPr>
          <p:nvPr>
            <p:ph type="title" idx="2" hasCustomPrompt="1"/>
          </p:nvPr>
        </p:nvSpPr>
        <p:spPr>
          <a:xfrm>
            <a:off x="5283978" y="1141993"/>
            <a:ext cx="3150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6" name="Google Shape;496;p23"/>
          <p:cNvSpPr txBox="1">
            <a:spLocks noGrp="1"/>
          </p:cNvSpPr>
          <p:nvPr>
            <p:ph type="subTitle" idx="1"/>
          </p:nvPr>
        </p:nvSpPr>
        <p:spPr>
          <a:xfrm>
            <a:off x="4957675" y="2959125"/>
            <a:ext cx="34773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4">
  <p:cSld name="SECTION_HEADER_1_1_1">
    <p:spTree>
      <p:nvGrpSpPr>
        <p:cNvPr id="1" name="Shape 497"/>
        <p:cNvGrpSpPr/>
        <p:nvPr/>
      </p:nvGrpSpPr>
      <p:grpSpPr>
        <a:xfrm>
          <a:off x="0" y="0"/>
          <a:ext cx="0" cy="0"/>
          <a:chOff x="0" y="0"/>
          <a:chExt cx="0" cy="0"/>
        </a:xfrm>
      </p:grpSpPr>
      <p:sp>
        <p:nvSpPr>
          <p:cNvPr id="498" name="Google Shape;498;p24"/>
          <p:cNvSpPr/>
          <p:nvPr/>
        </p:nvSpPr>
        <p:spPr>
          <a:xfrm flipH="1">
            <a:off x="71283" y="419688"/>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6119733" y="2874964"/>
            <a:ext cx="3095429" cy="1771725"/>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35675" y="4234571"/>
            <a:ext cx="9205018" cy="1195156"/>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36975" y="4574525"/>
            <a:ext cx="9205018" cy="1022388"/>
          </a:xfrm>
          <a:custGeom>
            <a:avLst/>
            <a:gdLst/>
            <a:ahLst/>
            <a:cxnLst/>
            <a:rect l="l" t="t" r="r" b="b"/>
            <a:pathLst>
              <a:path w="63855" h="26133" extrusionOk="0">
                <a:moveTo>
                  <a:pt x="63854" y="10124"/>
                </a:moveTo>
                <a:lnTo>
                  <a:pt x="63800" y="10142"/>
                </a:lnTo>
                <a:cubicBezTo>
                  <a:pt x="63782" y="10142"/>
                  <a:pt x="63745" y="10160"/>
                  <a:pt x="63709" y="10160"/>
                </a:cubicBezTo>
                <a:cubicBezTo>
                  <a:pt x="63691" y="10178"/>
                  <a:pt x="63655" y="10196"/>
                  <a:pt x="63637" y="10214"/>
                </a:cubicBezTo>
                <a:cubicBezTo>
                  <a:pt x="63583" y="10251"/>
                  <a:pt x="63528" y="10287"/>
                  <a:pt x="63474" y="10341"/>
                </a:cubicBezTo>
                <a:cubicBezTo>
                  <a:pt x="63420" y="10377"/>
                  <a:pt x="63383" y="10414"/>
                  <a:pt x="63329" y="10450"/>
                </a:cubicBezTo>
                <a:cubicBezTo>
                  <a:pt x="63293" y="10486"/>
                  <a:pt x="63220" y="10468"/>
                  <a:pt x="63148" y="10486"/>
                </a:cubicBezTo>
                <a:cubicBezTo>
                  <a:pt x="63130" y="10486"/>
                  <a:pt x="63112" y="10486"/>
                  <a:pt x="63112" y="10504"/>
                </a:cubicBezTo>
                <a:lnTo>
                  <a:pt x="63003" y="10504"/>
                </a:lnTo>
                <a:cubicBezTo>
                  <a:pt x="62985" y="10504"/>
                  <a:pt x="62967" y="10504"/>
                  <a:pt x="62931" y="10504"/>
                </a:cubicBezTo>
                <a:cubicBezTo>
                  <a:pt x="62912" y="10522"/>
                  <a:pt x="62876" y="10522"/>
                  <a:pt x="62840" y="10522"/>
                </a:cubicBezTo>
                <a:lnTo>
                  <a:pt x="62677" y="10432"/>
                </a:lnTo>
                <a:cubicBezTo>
                  <a:pt x="62586" y="10377"/>
                  <a:pt x="62478" y="10341"/>
                  <a:pt x="62351" y="10305"/>
                </a:cubicBezTo>
                <a:cubicBezTo>
                  <a:pt x="62315" y="10269"/>
                  <a:pt x="62279" y="10251"/>
                  <a:pt x="62224" y="10232"/>
                </a:cubicBezTo>
                <a:cubicBezTo>
                  <a:pt x="62170" y="10214"/>
                  <a:pt x="62116" y="10178"/>
                  <a:pt x="62079" y="10142"/>
                </a:cubicBezTo>
                <a:cubicBezTo>
                  <a:pt x="61989" y="10051"/>
                  <a:pt x="61898" y="9979"/>
                  <a:pt x="61808" y="9925"/>
                </a:cubicBezTo>
                <a:cubicBezTo>
                  <a:pt x="61609" y="9762"/>
                  <a:pt x="61391" y="9635"/>
                  <a:pt x="61174" y="9490"/>
                </a:cubicBezTo>
                <a:cubicBezTo>
                  <a:pt x="61120" y="9472"/>
                  <a:pt x="61083" y="9436"/>
                  <a:pt x="61029" y="9399"/>
                </a:cubicBezTo>
                <a:cubicBezTo>
                  <a:pt x="60975" y="9381"/>
                  <a:pt x="60920" y="9363"/>
                  <a:pt x="60866" y="9345"/>
                </a:cubicBezTo>
                <a:cubicBezTo>
                  <a:pt x="60830" y="9309"/>
                  <a:pt x="60776" y="9291"/>
                  <a:pt x="60739" y="9255"/>
                </a:cubicBezTo>
                <a:cubicBezTo>
                  <a:pt x="60685" y="9218"/>
                  <a:pt x="60631" y="9200"/>
                  <a:pt x="60576" y="9164"/>
                </a:cubicBezTo>
                <a:cubicBezTo>
                  <a:pt x="60468" y="9110"/>
                  <a:pt x="60377" y="9037"/>
                  <a:pt x="60268" y="8983"/>
                </a:cubicBezTo>
                <a:cubicBezTo>
                  <a:pt x="60160" y="8910"/>
                  <a:pt x="60051" y="8874"/>
                  <a:pt x="59942" y="8820"/>
                </a:cubicBezTo>
                <a:cubicBezTo>
                  <a:pt x="59888" y="8784"/>
                  <a:pt x="59852" y="8766"/>
                  <a:pt x="59798" y="8729"/>
                </a:cubicBezTo>
                <a:cubicBezTo>
                  <a:pt x="59743" y="8711"/>
                  <a:pt x="59689" y="8675"/>
                  <a:pt x="59635" y="8639"/>
                </a:cubicBezTo>
                <a:cubicBezTo>
                  <a:pt x="59526" y="8585"/>
                  <a:pt x="59399" y="8530"/>
                  <a:pt x="59291" y="8476"/>
                </a:cubicBezTo>
                <a:cubicBezTo>
                  <a:pt x="59182" y="8422"/>
                  <a:pt x="59091" y="8349"/>
                  <a:pt x="58965" y="8313"/>
                </a:cubicBezTo>
                <a:cubicBezTo>
                  <a:pt x="58874" y="8259"/>
                  <a:pt x="58765" y="8204"/>
                  <a:pt x="58657" y="8150"/>
                </a:cubicBezTo>
                <a:cubicBezTo>
                  <a:pt x="58566" y="8096"/>
                  <a:pt x="58476" y="8023"/>
                  <a:pt x="58403" y="7933"/>
                </a:cubicBezTo>
                <a:cubicBezTo>
                  <a:pt x="58367" y="7896"/>
                  <a:pt x="58349" y="7842"/>
                  <a:pt x="58313" y="7806"/>
                </a:cubicBezTo>
                <a:cubicBezTo>
                  <a:pt x="58276" y="7770"/>
                  <a:pt x="58240" y="7715"/>
                  <a:pt x="58204" y="7679"/>
                </a:cubicBezTo>
                <a:cubicBezTo>
                  <a:pt x="58168" y="7643"/>
                  <a:pt x="58132" y="7607"/>
                  <a:pt x="58095" y="7570"/>
                </a:cubicBezTo>
                <a:cubicBezTo>
                  <a:pt x="58041" y="7534"/>
                  <a:pt x="58005" y="7498"/>
                  <a:pt x="57969" y="7480"/>
                </a:cubicBezTo>
                <a:cubicBezTo>
                  <a:pt x="57878" y="7371"/>
                  <a:pt x="57787" y="7299"/>
                  <a:pt x="57697" y="7190"/>
                </a:cubicBezTo>
                <a:cubicBezTo>
                  <a:pt x="57624" y="7100"/>
                  <a:pt x="57552" y="7009"/>
                  <a:pt x="57480" y="6918"/>
                </a:cubicBezTo>
                <a:cubicBezTo>
                  <a:pt x="57443" y="6828"/>
                  <a:pt x="57371" y="6737"/>
                  <a:pt x="57299" y="6683"/>
                </a:cubicBezTo>
                <a:cubicBezTo>
                  <a:pt x="57262" y="6647"/>
                  <a:pt x="57208" y="6629"/>
                  <a:pt x="57172" y="6592"/>
                </a:cubicBezTo>
                <a:cubicBezTo>
                  <a:pt x="57117" y="6574"/>
                  <a:pt x="57063" y="6574"/>
                  <a:pt x="57027" y="6574"/>
                </a:cubicBezTo>
                <a:cubicBezTo>
                  <a:pt x="56900" y="6556"/>
                  <a:pt x="56791" y="6556"/>
                  <a:pt x="56665" y="6592"/>
                </a:cubicBezTo>
                <a:cubicBezTo>
                  <a:pt x="56610" y="6611"/>
                  <a:pt x="56556" y="6611"/>
                  <a:pt x="56502" y="6629"/>
                </a:cubicBezTo>
                <a:cubicBezTo>
                  <a:pt x="56447" y="6629"/>
                  <a:pt x="56375" y="6647"/>
                  <a:pt x="56321" y="6665"/>
                </a:cubicBezTo>
                <a:cubicBezTo>
                  <a:pt x="56212" y="6683"/>
                  <a:pt x="56085" y="6701"/>
                  <a:pt x="55977" y="6701"/>
                </a:cubicBezTo>
                <a:cubicBezTo>
                  <a:pt x="55868" y="6737"/>
                  <a:pt x="55759" y="6774"/>
                  <a:pt x="55669" y="6828"/>
                </a:cubicBezTo>
                <a:cubicBezTo>
                  <a:pt x="55560" y="6882"/>
                  <a:pt x="55469" y="6937"/>
                  <a:pt x="55379" y="7009"/>
                </a:cubicBezTo>
                <a:lnTo>
                  <a:pt x="55325" y="7063"/>
                </a:lnTo>
                <a:cubicBezTo>
                  <a:pt x="55306" y="7081"/>
                  <a:pt x="55288" y="7100"/>
                  <a:pt x="55252" y="7100"/>
                </a:cubicBezTo>
                <a:cubicBezTo>
                  <a:pt x="55198" y="7136"/>
                  <a:pt x="55143" y="7172"/>
                  <a:pt x="55089" y="7208"/>
                </a:cubicBezTo>
                <a:cubicBezTo>
                  <a:pt x="54999" y="7281"/>
                  <a:pt x="54890" y="7335"/>
                  <a:pt x="54781" y="7407"/>
                </a:cubicBezTo>
                <a:cubicBezTo>
                  <a:pt x="54673" y="7444"/>
                  <a:pt x="54600" y="7534"/>
                  <a:pt x="54492" y="7589"/>
                </a:cubicBezTo>
                <a:cubicBezTo>
                  <a:pt x="54437" y="7607"/>
                  <a:pt x="54383" y="7643"/>
                  <a:pt x="54347" y="7661"/>
                </a:cubicBezTo>
                <a:cubicBezTo>
                  <a:pt x="54292" y="7697"/>
                  <a:pt x="54238" y="7715"/>
                  <a:pt x="54184" y="7733"/>
                </a:cubicBezTo>
                <a:cubicBezTo>
                  <a:pt x="54129" y="7751"/>
                  <a:pt x="54093" y="7788"/>
                  <a:pt x="54039" y="7806"/>
                </a:cubicBezTo>
                <a:cubicBezTo>
                  <a:pt x="53984" y="7824"/>
                  <a:pt x="53930" y="7824"/>
                  <a:pt x="53876" y="7842"/>
                </a:cubicBezTo>
                <a:cubicBezTo>
                  <a:pt x="53767" y="7878"/>
                  <a:pt x="53658" y="7914"/>
                  <a:pt x="53550" y="7933"/>
                </a:cubicBezTo>
                <a:cubicBezTo>
                  <a:pt x="53423" y="7933"/>
                  <a:pt x="53314" y="7933"/>
                  <a:pt x="53188" y="7951"/>
                </a:cubicBezTo>
                <a:cubicBezTo>
                  <a:pt x="53061" y="7951"/>
                  <a:pt x="52934" y="7951"/>
                  <a:pt x="52825" y="7951"/>
                </a:cubicBezTo>
                <a:cubicBezTo>
                  <a:pt x="52699" y="7933"/>
                  <a:pt x="52572" y="7914"/>
                  <a:pt x="52445" y="7878"/>
                </a:cubicBezTo>
                <a:cubicBezTo>
                  <a:pt x="52318" y="7842"/>
                  <a:pt x="52210" y="7824"/>
                  <a:pt x="52083" y="7806"/>
                </a:cubicBezTo>
                <a:cubicBezTo>
                  <a:pt x="51956" y="7788"/>
                  <a:pt x="51829" y="7806"/>
                  <a:pt x="51703" y="7770"/>
                </a:cubicBezTo>
                <a:cubicBezTo>
                  <a:pt x="51558" y="7751"/>
                  <a:pt x="51449" y="7715"/>
                  <a:pt x="51322" y="7697"/>
                </a:cubicBezTo>
                <a:cubicBezTo>
                  <a:pt x="51214" y="7679"/>
                  <a:pt x="51105" y="7697"/>
                  <a:pt x="51033" y="7607"/>
                </a:cubicBezTo>
                <a:cubicBezTo>
                  <a:pt x="51014" y="7607"/>
                  <a:pt x="51014" y="7607"/>
                  <a:pt x="51014" y="7607"/>
                </a:cubicBezTo>
                <a:cubicBezTo>
                  <a:pt x="50833" y="7462"/>
                  <a:pt x="50652" y="7353"/>
                  <a:pt x="50435" y="7299"/>
                </a:cubicBezTo>
                <a:cubicBezTo>
                  <a:pt x="50363" y="7281"/>
                  <a:pt x="50290" y="7263"/>
                  <a:pt x="50218" y="7244"/>
                </a:cubicBezTo>
                <a:cubicBezTo>
                  <a:pt x="50127" y="7244"/>
                  <a:pt x="50055" y="7244"/>
                  <a:pt x="49982" y="7299"/>
                </a:cubicBezTo>
                <a:cubicBezTo>
                  <a:pt x="49910" y="7335"/>
                  <a:pt x="49819" y="7353"/>
                  <a:pt x="49747" y="7371"/>
                </a:cubicBezTo>
                <a:cubicBezTo>
                  <a:pt x="49674" y="7389"/>
                  <a:pt x="49584" y="7426"/>
                  <a:pt x="49530" y="7389"/>
                </a:cubicBezTo>
                <a:cubicBezTo>
                  <a:pt x="49493" y="7353"/>
                  <a:pt x="49457" y="7299"/>
                  <a:pt x="49439" y="7244"/>
                </a:cubicBezTo>
                <a:cubicBezTo>
                  <a:pt x="49421" y="7208"/>
                  <a:pt x="49403" y="7190"/>
                  <a:pt x="49385" y="7154"/>
                </a:cubicBezTo>
                <a:cubicBezTo>
                  <a:pt x="49348" y="7118"/>
                  <a:pt x="49330" y="7081"/>
                  <a:pt x="49330" y="7045"/>
                </a:cubicBezTo>
                <a:cubicBezTo>
                  <a:pt x="49294" y="6955"/>
                  <a:pt x="49258" y="6882"/>
                  <a:pt x="49222" y="6792"/>
                </a:cubicBezTo>
                <a:cubicBezTo>
                  <a:pt x="49185" y="6629"/>
                  <a:pt x="49095" y="6484"/>
                  <a:pt x="49004" y="6339"/>
                </a:cubicBezTo>
                <a:cubicBezTo>
                  <a:pt x="48950" y="6285"/>
                  <a:pt x="48896" y="6248"/>
                  <a:pt x="48841" y="6194"/>
                </a:cubicBezTo>
                <a:cubicBezTo>
                  <a:pt x="48805" y="6176"/>
                  <a:pt x="48787" y="6158"/>
                  <a:pt x="48751" y="6140"/>
                </a:cubicBezTo>
                <a:cubicBezTo>
                  <a:pt x="48715" y="6104"/>
                  <a:pt x="48678" y="6085"/>
                  <a:pt x="48642" y="6085"/>
                </a:cubicBezTo>
                <a:lnTo>
                  <a:pt x="48407" y="6013"/>
                </a:lnTo>
                <a:cubicBezTo>
                  <a:pt x="48334" y="5995"/>
                  <a:pt x="48244" y="5959"/>
                  <a:pt x="48171" y="5922"/>
                </a:cubicBezTo>
                <a:cubicBezTo>
                  <a:pt x="48135" y="5922"/>
                  <a:pt x="48099" y="5904"/>
                  <a:pt x="48081" y="5868"/>
                </a:cubicBezTo>
                <a:cubicBezTo>
                  <a:pt x="48045" y="5850"/>
                  <a:pt x="48026" y="5814"/>
                  <a:pt x="47990" y="5796"/>
                </a:cubicBezTo>
                <a:cubicBezTo>
                  <a:pt x="47936" y="5741"/>
                  <a:pt x="47900" y="5669"/>
                  <a:pt x="47845" y="5596"/>
                </a:cubicBezTo>
                <a:cubicBezTo>
                  <a:pt x="47791" y="5542"/>
                  <a:pt x="47737" y="5470"/>
                  <a:pt x="47682" y="5397"/>
                </a:cubicBezTo>
                <a:cubicBezTo>
                  <a:pt x="47628" y="5343"/>
                  <a:pt x="47556" y="5289"/>
                  <a:pt x="47501" y="5252"/>
                </a:cubicBezTo>
                <a:cubicBezTo>
                  <a:pt x="47429" y="5198"/>
                  <a:pt x="47374" y="5162"/>
                  <a:pt x="47302" y="5126"/>
                </a:cubicBezTo>
                <a:cubicBezTo>
                  <a:pt x="47230" y="5089"/>
                  <a:pt x="47157" y="5089"/>
                  <a:pt x="47085" y="5089"/>
                </a:cubicBezTo>
                <a:cubicBezTo>
                  <a:pt x="47012" y="5089"/>
                  <a:pt x="46940" y="5107"/>
                  <a:pt x="46867" y="5107"/>
                </a:cubicBezTo>
                <a:cubicBezTo>
                  <a:pt x="46777" y="5126"/>
                  <a:pt x="46704" y="5162"/>
                  <a:pt x="46632" y="5180"/>
                </a:cubicBezTo>
                <a:cubicBezTo>
                  <a:pt x="46596" y="5180"/>
                  <a:pt x="46560" y="5198"/>
                  <a:pt x="46523" y="5198"/>
                </a:cubicBezTo>
                <a:cubicBezTo>
                  <a:pt x="46469" y="5216"/>
                  <a:pt x="46433" y="5234"/>
                  <a:pt x="46397" y="5234"/>
                </a:cubicBezTo>
                <a:cubicBezTo>
                  <a:pt x="46324" y="5252"/>
                  <a:pt x="46234" y="5270"/>
                  <a:pt x="46161" y="5270"/>
                </a:cubicBezTo>
                <a:cubicBezTo>
                  <a:pt x="46089" y="5270"/>
                  <a:pt x="45998" y="5289"/>
                  <a:pt x="45926" y="5307"/>
                </a:cubicBezTo>
                <a:cubicBezTo>
                  <a:pt x="45853" y="5343"/>
                  <a:pt x="45799" y="5379"/>
                  <a:pt x="45745" y="5433"/>
                </a:cubicBezTo>
                <a:cubicBezTo>
                  <a:pt x="45654" y="5560"/>
                  <a:pt x="45600" y="5705"/>
                  <a:pt x="45582" y="5850"/>
                </a:cubicBezTo>
                <a:cubicBezTo>
                  <a:pt x="45545" y="5941"/>
                  <a:pt x="45509" y="6013"/>
                  <a:pt x="45491" y="6104"/>
                </a:cubicBezTo>
                <a:cubicBezTo>
                  <a:pt x="45473" y="6122"/>
                  <a:pt x="45473" y="6140"/>
                  <a:pt x="45455" y="6158"/>
                </a:cubicBezTo>
                <a:cubicBezTo>
                  <a:pt x="45455" y="6176"/>
                  <a:pt x="45455" y="6176"/>
                  <a:pt x="45437" y="6158"/>
                </a:cubicBezTo>
                <a:cubicBezTo>
                  <a:pt x="45419" y="6158"/>
                  <a:pt x="45419" y="6140"/>
                  <a:pt x="45401" y="6122"/>
                </a:cubicBezTo>
                <a:cubicBezTo>
                  <a:pt x="45382" y="6104"/>
                  <a:pt x="45346" y="6085"/>
                  <a:pt x="45328" y="6067"/>
                </a:cubicBezTo>
                <a:cubicBezTo>
                  <a:pt x="45292" y="6049"/>
                  <a:pt x="45256" y="6031"/>
                  <a:pt x="45238" y="5995"/>
                </a:cubicBezTo>
                <a:cubicBezTo>
                  <a:pt x="45183" y="5922"/>
                  <a:pt x="45147" y="5868"/>
                  <a:pt x="45111" y="5796"/>
                </a:cubicBezTo>
                <a:cubicBezTo>
                  <a:pt x="45056" y="5669"/>
                  <a:pt x="44930" y="5524"/>
                  <a:pt x="44785" y="5542"/>
                </a:cubicBezTo>
                <a:cubicBezTo>
                  <a:pt x="44712" y="5542"/>
                  <a:pt x="44676" y="5596"/>
                  <a:pt x="44622" y="5633"/>
                </a:cubicBezTo>
                <a:cubicBezTo>
                  <a:pt x="44568" y="5669"/>
                  <a:pt x="44477" y="5705"/>
                  <a:pt x="44405" y="5741"/>
                </a:cubicBezTo>
                <a:cubicBezTo>
                  <a:pt x="44278" y="5832"/>
                  <a:pt x="44151" y="5959"/>
                  <a:pt x="44042" y="6085"/>
                </a:cubicBezTo>
                <a:cubicBezTo>
                  <a:pt x="44006" y="6140"/>
                  <a:pt x="43970" y="6176"/>
                  <a:pt x="43934" y="6230"/>
                </a:cubicBezTo>
                <a:cubicBezTo>
                  <a:pt x="43897" y="6230"/>
                  <a:pt x="43879" y="6212"/>
                  <a:pt x="43843" y="6212"/>
                </a:cubicBezTo>
                <a:cubicBezTo>
                  <a:pt x="43807" y="6212"/>
                  <a:pt x="43753" y="6194"/>
                  <a:pt x="43716" y="6194"/>
                </a:cubicBezTo>
                <a:cubicBezTo>
                  <a:pt x="43680" y="6176"/>
                  <a:pt x="43644" y="6158"/>
                  <a:pt x="43626" y="6122"/>
                </a:cubicBezTo>
                <a:cubicBezTo>
                  <a:pt x="43571" y="6104"/>
                  <a:pt x="43535" y="6085"/>
                  <a:pt x="43499" y="6067"/>
                </a:cubicBezTo>
                <a:cubicBezTo>
                  <a:pt x="43427" y="6013"/>
                  <a:pt x="43354" y="5977"/>
                  <a:pt x="43282" y="5922"/>
                </a:cubicBezTo>
                <a:cubicBezTo>
                  <a:pt x="43209" y="5886"/>
                  <a:pt x="43119" y="5832"/>
                  <a:pt x="43028" y="5796"/>
                </a:cubicBezTo>
                <a:cubicBezTo>
                  <a:pt x="42956" y="5759"/>
                  <a:pt x="42883" y="5723"/>
                  <a:pt x="42811" y="5669"/>
                </a:cubicBezTo>
                <a:cubicBezTo>
                  <a:pt x="42775" y="5633"/>
                  <a:pt x="42738" y="5615"/>
                  <a:pt x="42702" y="5596"/>
                </a:cubicBezTo>
                <a:cubicBezTo>
                  <a:pt x="42666" y="5578"/>
                  <a:pt x="42630" y="5542"/>
                  <a:pt x="42594" y="5524"/>
                </a:cubicBezTo>
                <a:cubicBezTo>
                  <a:pt x="42557" y="5506"/>
                  <a:pt x="42467" y="5433"/>
                  <a:pt x="42394" y="5379"/>
                </a:cubicBezTo>
                <a:cubicBezTo>
                  <a:pt x="42340" y="5343"/>
                  <a:pt x="42249" y="5307"/>
                  <a:pt x="42177" y="5252"/>
                </a:cubicBezTo>
                <a:cubicBezTo>
                  <a:pt x="42105" y="5216"/>
                  <a:pt x="42050" y="5162"/>
                  <a:pt x="41996" y="5107"/>
                </a:cubicBezTo>
                <a:cubicBezTo>
                  <a:pt x="41978" y="5089"/>
                  <a:pt x="41960" y="5053"/>
                  <a:pt x="41924" y="5035"/>
                </a:cubicBezTo>
                <a:lnTo>
                  <a:pt x="41924" y="5035"/>
                </a:lnTo>
                <a:cubicBezTo>
                  <a:pt x="41887" y="4981"/>
                  <a:pt x="41833" y="4945"/>
                  <a:pt x="41761" y="4926"/>
                </a:cubicBezTo>
                <a:cubicBezTo>
                  <a:pt x="41670" y="4926"/>
                  <a:pt x="41598" y="4926"/>
                  <a:pt x="41507" y="4908"/>
                </a:cubicBezTo>
                <a:cubicBezTo>
                  <a:pt x="41416" y="4872"/>
                  <a:pt x="41344" y="4854"/>
                  <a:pt x="41253" y="4836"/>
                </a:cubicBezTo>
                <a:cubicBezTo>
                  <a:pt x="41217" y="4836"/>
                  <a:pt x="41181" y="4836"/>
                  <a:pt x="41163" y="4818"/>
                </a:cubicBezTo>
                <a:cubicBezTo>
                  <a:pt x="41127" y="4800"/>
                  <a:pt x="41090" y="4782"/>
                  <a:pt x="41054" y="4763"/>
                </a:cubicBezTo>
                <a:cubicBezTo>
                  <a:pt x="40982" y="4727"/>
                  <a:pt x="40909" y="4673"/>
                  <a:pt x="40855" y="4619"/>
                </a:cubicBezTo>
                <a:cubicBezTo>
                  <a:pt x="40783" y="4564"/>
                  <a:pt x="40728" y="4510"/>
                  <a:pt x="40656" y="4474"/>
                </a:cubicBezTo>
                <a:cubicBezTo>
                  <a:pt x="40583" y="4419"/>
                  <a:pt x="40511" y="4383"/>
                  <a:pt x="40439" y="4365"/>
                </a:cubicBezTo>
                <a:cubicBezTo>
                  <a:pt x="40366" y="4347"/>
                  <a:pt x="40276" y="4365"/>
                  <a:pt x="40203" y="4347"/>
                </a:cubicBezTo>
                <a:cubicBezTo>
                  <a:pt x="40167" y="4347"/>
                  <a:pt x="40131" y="4329"/>
                  <a:pt x="40094" y="4311"/>
                </a:cubicBezTo>
                <a:cubicBezTo>
                  <a:pt x="40076" y="4293"/>
                  <a:pt x="40040" y="4274"/>
                  <a:pt x="40022" y="4256"/>
                </a:cubicBezTo>
                <a:cubicBezTo>
                  <a:pt x="39950" y="4220"/>
                  <a:pt x="39877" y="4202"/>
                  <a:pt x="39787" y="4202"/>
                </a:cubicBezTo>
                <a:cubicBezTo>
                  <a:pt x="39696" y="4202"/>
                  <a:pt x="39624" y="4202"/>
                  <a:pt x="39533" y="4220"/>
                </a:cubicBezTo>
                <a:cubicBezTo>
                  <a:pt x="39461" y="4238"/>
                  <a:pt x="39370" y="4256"/>
                  <a:pt x="39298" y="4274"/>
                </a:cubicBezTo>
                <a:cubicBezTo>
                  <a:pt x="39207" y="4293"/>
                  <a:pt x="39117" y="4274"/>
                  <a:pt x="39044" y="4256"/>
                </a:cubicBezTo>
                <a:cubicBezTo>
                  <a:pt x="38954" y="4220"/>
                  <a:pt x="38863" y="4202"/>
                  <a:pt x="38791" y="4202"/>
                </a:cubicBezTo>
                <a:cubicBezTo>
                  <a:pt x="38700" y="4202"/>
                  <a:pt x="38628" y="4148"/>
                  <a:pt x="38537" y="4130"/>
                </a:cubicBezTo>
                <a:cubicBezTo>
                  <a:pt x="38465" y="4130"/>
                  <a:pt x="38374" y="4130"/>
                  <a:pt x="38284" y="4130"/>
                </a:cubicBezTo>
                <a:cubicBezTo>
                  <a:pt x="38247" y="4130"/>
                  <a:pt x="38211" y="4148"/>
                  <a:pt x="38175" y="4148"/>
                </a:cubicBezTo>
                <a:cubicBezTo>
                  <a:pt x="38121" y="4148"/>
                  <a:pt x="38084" y="4166"/>
                  <a:pt x="38048" y="4166"/>
                </a:cubicBezTo>
                <a:cubicBezTo>
                  <a:pt x="37976" y="4184"/>
                  <a:pt x="37921" y="4220"/>
                  <a:pt x="37885" y="4274"/>
                </a:cubicBezTo>
                <a:cubicBezTo>
                  <a:pt x="37813" y="4329"/>
                  <a:pt x="37740" y="4365"/>
                  <a:pt x="37686" y="4419"/>
                </a:cubicBezTo>
                <a:cubicBezTo>
                  <a:pt x="37650" y="4437"/>
                  <a:pt x="37613" y="4456"/>
                  <a:pt x="37577" y="4474"/>
                </a:cubicBezTo>
                <a:cubicBezTo>
                  <a:pt x="37541" y="4492"/>
                  <a:pt x="37505" y="4510"/>
                  <a:pt x="37469" y="4528"/>
                </a:cubicBezTo>
                <a:cubicBezTo>
                  <a:pt x="37450" y="4546"/>
                  <a:pt x="37414" y="4564"/>
                  <a:pt x="37378" y="4582"/>
                </a:cubicBezTo>
                <a:cubicBezTo>
                  <a:pt x="37342" y="4582"/>
                  <a:pt x="37306" y="4619"/>
                  <a:pt x="37269" y="4637"/>
                </a:cubicBezTo>
                <a:cubicBezTo>
                  <a:pt x="37197" y="4673"/>
                  <a:pt x="37125" y="4709"/>
                  <a:pt x="37052" y="4745"/>
                </a:cubicBezTo>
                <a:cubicBezTo>
                  <a:pt x="36980" y="4800"/>
                  <a:pt x="36889" y="4836"/>
                  <a:pt x="36817" y="4872"/>
                </a:cubicBezTo>
                <a:cubicBezTo>
                  <a:pt x="36744" y="4908"/>
                  <a:pt x="36654" y="4945"/>
                  <a:pt x="36581" y="4981"/>
                </a:cubicBezTo>
                <a:cubicBezTo>
                  <a:pt x="36491" y="5017"/>
                  <a:pt x="36436" y="5071"/>
                  <a:pt x="36364" y="5107"/>
                </a:cubicBezTo>
                <a:lnTo>
                  <a:pt x="36147" y="5234"/>
                </a:lnTo>
                <a:cubicBezTo>
                  <a:pt x="36002" y="5307"/>
                  <a:pt x="35839" y="5343"/>
                  <a:pt x="35676" y="5415"/>
                </a:cubicBezTo>
                <a:cubicBezTo>
                  <a:pt x="35603" y="5433"/>
                  <a:pt x="35513" y="5488"/>
                  <a:pt x="35458" y="5524"/>
                </a:cubicBezTo>
                <a:cubicBezTo>
                  <a:pt x="35386" y="5578"/>
                  <a:pt x="35314" y="5633"/>
                  <a:pt x="35241" y="5687"/>
                </a:cubicBezTo>
                <a:cubicBezTo>
                  <a:pt x="35096" y="5796"/>
                  <a:pt x="34933" y="5850"/>
                  <a:pt x="34788" y="5941"/>
                </a:cubicBezTo>
                <a:cubicBezTo>
                  <a:pt x="34716" y="5995"/>
                  <a:pt x="34643" y="6049"/>
                  <a:pt x="34571" y="6104"/>
                </a:cubicBezTo>
                <a:cubicBezTo>
                  <a:pt x="34517" y="6158"/>
                  <a:pt x="34444" y="6176"/>
                  <a:pt x="34372" y="6194"/>
                </a:cubicBezTo>
                <a:cubicBezTo>
                  <a:pt x="34281" y="6194"/>
                  <a:pt x="34209" y="6176"/>
                  <a:pt x="34118" y="6140"/>
                </a:cubicBezTo>
                <a:cubicBezTo>
                  <a:pt x="34046" y="6122"/>
                  <a:pt x="33955" y="6104"/>
                  <a:pt x="33865" y="6085"/>
                </a:cubicBezTo>
                <a:cubicBezTo>
                  <a:pt x="33774" y="6049"/>
                  <a:pt x="33684" y="6049"/>
                  <a:pt x="33611" y="6049"/>
                </a:cubicBezTo>
                <a:lnTo>
                  <a:pt x="33340" y="6049"/>
                </a:lnTo>
                <a:cubicBezTo>
                  <a:pt x="33249" y="6067"/>
                  <a:pt x="33159" y="6067"/>
                  <a:pt x="33086" y="6104"/>
                </a:cubicBezTo>
                <a:cubicBezTo>
                  <a:pt x="33050" y="6104"/>
                  <a:pt x="33014" y="6122"/>
                  <a:pt x="32977" y="6140"/>
                </a:cubicBezTo>
                <a:cubicBezTo>
                  <a:pt x="32959" y="6158"/>
                  <a:pt x="32923" y="6158"/>
                  <a:pt x="32887" y="6176"/>
                </a:cubicBezTo>
                <a:cubicBezTo>
                  <a:pt x="32814" y="6194"/>
                  <a:pt x="32742" y="6212"/>
                  <a:pt x="32670" y="6212"/>
                </a:cubicBezTo>
                <a:lnTo>
                  <a:pt x="32670" y="6212"/>
                </a:lnTo>
                <a:cubicBezTo>
                  <a:pt x="32670" y="6194"/>
                  <a:pt x="32633" y="6194"/>
                  <a:pt x="32633" y="6212"/>
                </a:cubicBezTo>
                <a:lnTo>
                  <a:pt x="32597" y="6194"/>
                </a:lnTo>
                <a:cubicBezTo>
                  <a:pt x="32543" y="6176"/>
                  <a:pt x="32507" y="6140"/>
                  <a:pt x="32470" y="6122"/>
                </a:cubicBezTo>
                <a:cubicBezTo>
                  <a:pt x="32380" y="6067"/>
                  <a:pt x="32289" y="6031"/>
                  <a:pt x="32199" y="5977"/>
                </a:cubicBezTo>
                <a:cubicBezTo>
                  <a:pt x="32144" y="5959"/>
                  <a:pt x="32108" y="5941"/>
                  <a:pt x="32054" y="5922"/>
                </a:cubicBezTo>
                <a:cubicBezTo>
                  <a:pt x="32018" y="5904"/>
                  <a:pt x="31981" y="5868"/>
                  <a:pt x="31945" y="5850"/>
                </a:cubicBezTo>
                <a:cubicBezTo>
                  <a:pt x="31909" y="5832"/>
                  <a:pt x="31855" y="5814"/>
                  <a:pt x="31837" y="5796"/>
                </a:cubicBezTo>
                <a:cubicBezTo>
                  <a:pt x="31782" y="5759"/>
                  <a:pt x="31764" y="5723"/>
                  <a:pt x="31728" y="5687"/>
                </a:cubicBezTo>
                <a:cubicBezTo>
                  <a:pt x="31692" y="5651"/>
                  <a:pt x="31655" y="5615"/>
                  <a:pt x="31601" y="5578"/>
                </a:cubicBezTo>
                <a:lnTo>
                  <a:pt x="31511" y="5488"/>
                </a:lnTo>
                <a:cubicBezTo>
                  <a:pt x="31474" y="5452"/>
                  <a:pt x="31438" y="5433"/>
                  <a:pt x="31402" y="5397"/>
                </a:cubicBezTo>
                <a:cubicBezTo>
                  <a:pt x="31366" y="5361"/>
                  <a:pt x="31329" y="5325"/>
                  <a:pt x="31293" y="5289"/>
                </a:cubicBezTo>
                <a:cubicBezTo>
                  <a:pt x="31203" y="5216"/>
                  <a:pt x="31130" y="5162"/>
                  <a:pt x="31040" y="5107"/>
                </a:cubicBezTo>
                <a:cubicBezTo>
                  <a:pt x="30949" y="5053"/>
                  <a:pt x="30859" y="4981"/>
                  <a:pt x="30786" y="4926"/>
                </a:cubicBezTo>
                <a:cubicBezTo>
                  <a:pt x="30696" y="4872"/>
                  <a:pt x="30605" y="4836"/>
                  <a:pt x="30515" y="4800"/>
                </a:cubicBezTo>
                <a:cubicBezTo>
                  <a:pt x="30424" y="4763"/>
                  <a:pt x="30352" y="4709"/>
                  <a:pt x="30279" y="4655"/>
                </a:cubicBezTo>
                <a:cubicBezTo>
                  <a:pt x="30243" y="4619"/>
                  <a:pt x="30225" y="4600"/>
                  <a:pt x="30189" y="4564"/>
                </a:cubicBezTo>
                <a:cubicBezTo>
                  <a:pt x="30152" y="4528"/>
                  <a:pt x="30098" y="4510"/>
                  <a:pt x="30062" y="4492"/>
                </a:cubicBezTo>
                <a:cubicBezTo>
                  <a:pt x="29989" y="4437"/>
                  <a:pt x="29917" y="4383"/>
                  <a:pt x="29844" y="4329"/>
                </a:cubicBezTo>
                <a:cubicBezTo>
                  <a:pt x="29808" y="4293"/>
                  <a:pt x="29754" y="4274"/>
                  <a:pt x="29718" y="4256"/>
                </a:cubicBezTo>
                <a:cubicBezTo>
                  <a:pt x="29681" y="4238"/>
                  <a:pt x="29627" y="4220"/>
                  <a:pt x="29591" y="4220"/>
                </a:cubicBezTo>
                <a:cubicBezTo>
                  <a:pt x="29555" y="4220"/>
                  <a:pt x="29500" y="4184"/>
                  <a:pt x="29464" y="4184"/>
                </a:cubicBezTo>
                <a:lnTo>
                  <a:pt x="29319" y="4166"/>
                </a:lnTo>
                <a:cubicBezTo>
                  <a:pt x="29265" y="4166"/>
                  <a:pt x="29229" y="4166"/>
                  <a:pt x="29174" y="4184"/>
                </a:cubicBezTo>
                <a:cubicBezTo>
                  <a:pt x="29120" y="4184"/>
                  <a:pt x="29066" y="4184"/>
                  <a:pt x="29011" y="4202"/>
                </a:cubicBezTo>
                <a:lnTo>
                  <a:pt x="28885" y="4202"/>
                </a:lnTo>
                <a:cubicBezTo>
                  <a:pt x="28848" y="4166"/>
                  <a:pt x="28812" y="4130"/>
                  <a:pt x="28794" y="4093"/>
                </a:cubicBezTo>
                <a:cubicBezTo>
                  <a:pt x="28740" y="4057"/>
                  <a:pt x="28704" y="4021"/>
                  <a:pt x="28649" y="3985"/>
                </a:cubicBezTo>
                <a:cubicBezTo>
                  <a:pt x="28613" y="3930"/>
                  <a:pt x="28559" y="3894"/>
                  <a:pt x="28541" y="3840"/>
                </a:cubicBezTo>
                <a:cubicBezTo>
                  <a:pt x="28468" y="3731"/>
                  <a:pt x="28378" y="3641"/>
                  <a:pt x="28305" y="3532"/>
                </a:cubicBezTo>
                <a:cubicBezTo>
                  <a:pt x="28287" y="3478"/>
                  <a:pt x="28233" y="3441"/>
                  <a:pt x="28197" y="3405"/>
                </a:cubicBezTo>
                <a:cubicBezTo>
                  <a:pt x="28160" y="3405"/>
                  <a:pt x="28142" y="3387"/>
                  <a:pt x="28124" y="3369"/>
                </a:cubicBezTo>
                <a:cubicBezTo>
                  <a:pt x="28106" y="3351"/>
                  <a:pt x="28088" y="3333"/>
                  <a:pt x="28052" y="3333"/>
                </a:cubicBezTo>
                <a:cubicBezTo>
                  <a:pt x="28034" y="3333"/>
                  <a:pt x="27997" y="3333"/>
                  <a:pt x="27979" y="3351"/>
                </a:cubicBezTo>
                <a:cubicBezTo>
                  <a:pt x="27943" y="3351"/>
                  <a:pt x="27907" y="3351"/>
                  <a:pt x="27889" y="3351"/>
                </a:cubicBezTo>
                <a:cubicBezTo>
                  <a:pt x="27816" y="3333"/>
                  <a:pt x="27762" y="3351"/>
                  <a:pt x="27708" y="3369"/>
                </a:cubicBezTo>
                <a:cubicBezTo>
                  <a:pt x="27653" y="3405"/>
                  <a:pt x="27599" y="3423"/>
                  <a:pt x="27563" y="3460"/>
                </a:cubicBezTo>
                <a:cubicBezTo>
                  <a:pt x="27508" y="3478"/>
                  <a:pt x="27436" y="3514"/>
                  <a:pt x="27382" y="3532"/>
                </a:cubicBezTo>
                <a:cubicBezTo>
                  <a:pt x="27327" y="3568"/>
                  <a:pt x="27273" y="3586"/>
                  <a:pt x="27219" y="3623"/>
                </a:cubicBezTo>
                <a:cubicBezTo>
                  <a:pt x="27182" y="3677"/>
                  <a:pt x="27128" y="3695"/>
                  <a:pt x="27074" y="3731"/>
                </a:cubicBezTo>
                <a:cubicBezTo>
                  <a:pt x="26965" y="3786"/>
                  <a:pt x="26856" y="3876"/>
                  <a:pt x="26766" y="3967"/>
                </a:cubicBezTo>
                <a:cubicBezTo>
                  <a:pt x="26730" y="4003"/>
                  <a:pt x="26675" y="4057"/>
                  <a:pt x="26639" y="4111"/>
                </a:cubicBezTo>
                <a:cubicBezTo>
                  <a:pt x="26603" y="4148"/>
                  <a:pt x="26567" y="4184"/>
                  <a:pt x="26512" y="4220"/>
                </a:cubicBezTo>
                <a:lnTo>
                  <a:pt x="26440" y="4256"/>
                </a:lnTo>
                <a:cubicBezTo>
                  <a:pt x="26422" y="4274"/>
                  <a:pt x="26386" y="4293"/>
                  <a:pt x="26367" y="4311"/>
                </a:cubicBezTo>
                <a:cubicBezTo>
                  <a:pt x="26313" y="4347"/>
                  <a:pt x="26259" y="4383"/>
                  <a:pt x="26204" y="4401"/>
                </a:cubicBezTo>
                <a:cubicBezTo>
                  <a:pt x="26168" y="4401"/>
                  <a:pt x="26150" y="4419"/>
                  <a:pt x="26132" y="4419"/>
                </a:cubicBezTo>
                <a:cubicBezTo>
                  <a:pt x="26096" y="4419"/>
                  <a:pt x="26060" y="4437"/>
                  <a:pt x="26023" y="4437"/>
                </a:cubicBezTo>
                <a:cubicBezTo>
                  <a:pt x="25969" y="4456"/>
                  <a:pt x="25915" y="4492"/>
                  <a:pt x="25860" y="4510"/>
                </a:cubicBezTo>
                <a:cubicBezTo>
                  <a:pt x="25788" y="4546"/>
                  <a:pt x="25734" y="4564"/>
                  <a:pt x="25679" y="4582"/>
                </a:cubicBezTo>
                <a:cubicBezTo>
                  <a:pt x="25607" y="4619"/>
                  <a:pt x="25571" y="4655"/>
                  <a:pt x="25516" y="4691"/>
                </a:cubicBezTo>
                <a:cubicBezTo>
                  <a:pt x="25462" y="4727"/>
                  <a:pt x="25408" y="4763"/>
                  <a:pt x="25353" y="4782"/>
                </a:cubicBezTo>
                <a:cubicBezTo>
                  <a:pt x="25299" y="4818"/>
                  <a:pt x="25245" y="4854"/>
                  <a:pt x="25208" y="4890"/>
                </a:cubicBezTo>
                <a:cubicBezTo>
                  <a:pt x="25154" y="4926"/>
                  <a:pt x="25100" y="4963"/>
                  <a:pt x="25045" y="4981"/>
                </a:cubicBezTo>
                <a:lnTo>
                  <a:pt x="24864" y="5071"/>
                </a:lnTo>
                <a:cubicBezTo>
                  <a:pt x="24810" y="5089"/>
                  <a:pt x="24756" y="5126"/>
                  <a:pt x="24701" y="5144"/>
                </a:cubicBezTo>
                <a:cubicBezTo>
                  <a:pt x="24629" y="5162"/>
                  <a:pt x="24557" y="5162"/>
                  <a:pt x="24502" y="5180"/>
                </a:cubicBezTo>
                <a:cubicBezTo>
                  <a:pt x="24430" y="5180"/>
                  <a:pt x="24357" y="5198"/>
                  <a:pt x="24303" y="5198"/>
                </a:cubicBezTo>
                <a:lnTo>
                  <a:pt x="24212" y="5234"/>
                </a:lnTo>
                <a:cubicBezTo>
                  <a:pt x="24176" y="5234"/>
                  <a:pt x="24140" y="5234"/>
                  <a:pt x="24104" y="5234"/>
                </a:cubicBezTo>
                <a:cubicBezTo>
                  <a:pt x="24049" y="5252"/>
                  <a:pt x="23995" y="5270"/>
                  <a:pt x="23941" y="5270"/>
                </a:cubicBezTo>
                <a:lnTo>
                  <a:pt x="23832" y="5270"/>
                </a:lnTo>
                <a:cubicBezTo>
                  <a:pt x="23814" y="5289"/>
                  <a:pt x="23778" y="5289"/>
                  <a:pt x="23742" y="5270"/>
                </a:cubicBezTo>
                <a:cubicBezTo>
                  <a:pt x="23705" y="5270"/>
                  <a:pt x="23669" y="5252"/>
                  <a:pt x="23615" y="5252"/>
                </a:cubicBezTo>
                <a:lnTo>
                  <a:pt x="23615" y="5252"/>
                </a:lnTo>
                <a:lnTo>
                  <a:pt x="23579" y="5252"/>
                </a:lnTo>
                <a:cubicBezTo>
                  <a:pt x="23470" y="5216"/>
                  <a:pt x="23361" y="5180"/>
                  <a:pt x="23271" y="5144"/>
                </a:cubicBezTo>
                <a:cubicBezTo>
                  <a:pt x="23180" y="5089"/>
                  <a:pt x="23090" y="5053"/>
                  <a:pt x="22981" y="5035"/>
                </a:cubicBezTo>
                <a:cubicBezTo>
                  <a:pt x="22872" y="4999"/>
                  <a:pt x="22782" y="4963"/>
                  <a:pt x="22673" y="4926"/>
                </a:cubicBezTo>
                <a:cubicBezTo>
                  <a:pt x="22564" y="4890"/>
                  <a:pt x="22492" y="4818"/>
                  <a:pt x="22383" y="4782"/>
                </a:cubicBezTo>
                <a:cubicBezTo>
                  <a:pt x="22293" y="4745"/>
                  <a:pt x="22184" y="4709"/>
                  <a:pt x="22094" y="4655"/>
                </a:cubicBezTo>
                <a:cubicBezTo>
                  <a:pt x="22003" y="4600"/>
                  <a:pt x="21913" y="4546"/>
                  <a:pt x="21804" y="4492"/>
                </a:cubicBezTo>
                <a:cubicBezTo>
                  <a:pt x="21713" y="4456"/>
                  <a:pt x="21605" y="4419"/>
                  <a:pt x="21514" y="4365"/>
                </a:cubicBezTo>
                <a:cubicBezTo>
                  <a:pt x="21478" y="4347"/>
                  <a:pt x="21442" y="4329"/>
                  <a:pt x="21405" y="4293"/>
                </a:cubicBezTo>
                <a:cubicBezTo>
                  <a:pt x="21369" y="4274"/>
                  <a:pt x="21315" y="4256"/>
                  <a:pt x="21279" y="4220"/>
                </a:cubicBezTo>
                <a:cubicBezTo>
                  <a:pt x="21188" y="4166"/>
                  <a:pt x="21116" y="4111"/>
                  <a:pt x="21025" y="4057"/>
                </a:cubicBezTo>
                <a:cubicBezTo>
                  <a:pt x="20935" y="4003"/>
                  <a:pt x="20844" y="3967"/>
                  <a:pt x="20754" y="3948"/>
                </a:cubicBezTo>
                <a:lnTo>
                  <a:pt x="20428" y="3948"/>
                </a:lnTo>
                <a:cubicBezTo>
                  <a:pt x="20319" y="3948"/>
                  <a:pt x="20228" y="3912"/>
                  <a:pt x="20156" y="3858"/>
                </a:cubicBezTo>
                <a:cubicBezTo>
                  <a:pt x="20120" y="3840"/>
                  <a:pt x="20083" y="3822"/>
                  <a:pt x="20047" y="3804"/>
                </a:cubicBezTo>
                <a:cubicBezTo>
                  <a:pt x="20011" y="3804"/>
                  <a:pt x="19957" y="3804"/>
                  <a:pt x="19902" y="3804"/>
                </a:cubicBezTo>
                <a:cubicBezTo>
                  <a:pt x="19866" y="3804"/>
                  <a:pt x="19812" y="3804"/>
                  <a:pt x="19757" y="3804"/>
                </a:cubicBezTo>
                <a:cubicBezTo>
                  <a:pt x="19703" y="3822"/>
                  <a:pt x="19649" y="3822"/>
                  <a:pt x="19613" y="3840"/>
                </a:cubicBezTo>
                <a:cubicBezTo>
                  <a:pt x="19558" y="3858"/>
                  <a:pt x="19522" y="3876"/>
                  <a:pt x="19486" y="3912"/>
                </a:cubicBezTo>
                <a:cubicBezTo>
                  <a:pt x="19450" y="3948"/>
                  <a:pt x="19432" y="3985"/>
                  <a:pt x="19377" y="4039"/>
                </a:cubicBezTo>
                <a:cubicBezTo>
                  <a:pt x="19341" y="4057"/>
                  <a:pt x="19305" y="4075"/>
                  <a:pt x="19269" y="4093"/>
                </a:cubicBezTo>
                <a:cubicBezTo>
                  <a:pt x="19250" y="4111"/>
                  <a:pt x="19232" y="4130"/>
                  <a:pt x="19214" y="4130"/>
                </a:cubicBezTo>
                <a:cubicBezTo>
                  <a:pt x="19196" y="4148"/>
                  <a:pt x="19160" y="4148"/>
                  <a:pt x="19142" y="4166"/>
                </a:cubicBezTo>
                <a:cubicBezTo>
                  <a:pt x="19106" y="4184"/>
                  <a:pt x="19069" y="4220"/>
                  <a:pt x="19015" y="4238"/>
                </a:cubicBezTo>
                <a:cubicBezTo>
                  <a:pt x="18979" y="4274"/>
                  <a:pt x="18924" y="4274"/>
                  <a:pt x="18888" y="4311"/>
                </a:cubicBezTo>
                <a:cubicBezTo>
                  <a:pt x="18834" y="4329"/>
                  <a:pt x="18798" y="4365"/>
                  <a:pt x="18761" y="4383"/>
                </a:cubicBezTo>
                <a:cubicBezTo>
                  <a:pt x="18707" y="4419"/>
                  <a:pt x="18671" y="4437"/>
                  <a:pt x="18635" y="4456"/>
                </a:cubicBezTo>
                <a:cubicBezTo>
                  <a:pt x="18598" y="4492"/>
                  <a:pt x="18562" y="4528"/>
                  <a:pt x="18508" y="4528"/>
                </a:cubicBezTo>
                <a:cubicBezTo>
                  <a:pt x="18490" y="4528"/>
                  <a:pt x="18472" y="4528"/>
                  <a:pt x="18454" y="4510"/>
                </a:cubicBezTo>
                <a:lnTo>
                  <a:pt x="18345" y="4492"/>
                </a:lnTo>
                <a:cubicBezTo>
                  <a:pt x="18291" y="4492"/>
                  <a:pt x="18236" y="4474"/>
                  <a:pt x="18182" y="4456"/>
                </a:cubicBezTo>
                <a:cubicBezTo>
                  <a:pt x="18146" y="4437"/>
                  <a:pt x="18091" y="4419"/>
                  <a:pt x="18055" y="4383"/>
                </a:cubicBezTo>
                <a:cubicBezTo>
                  <a:pt x="18001" y="4365"/>
                  <a:pt x="17965" y="4347"/>
                  <a:pt x="17928" y="4311"/>
                </a:cubicBezTo>
                <a:cubicBezTo>
                  <a:pt x="17892" y="4274"/>
                  <a:pt x="17856" y="4238"/>
                  <a:pt x="17820" y="4220"/>
                </a:cubicBezTo>
                <a:cubicBezTo>
                  <a:pt x="17784" y="4202"/>
                  <a:pt x="17729" y="4184"/>
                  <a:pt x="17693" y="4166"/>
                </a:cubicBezTo>
                <a:cubicBezTo>
                  <a:pt x="17657" y="4148"/>
                  <a:pt x="17602" y="4111"/>
                  <a:pt x="17566" y="4093"/>
                </a:cubicBezTo>
                <a:cubicBezTo>
                  <a:pt x="17476" y="4057"/>
                  <a:pt x="17385" y="4039"/>
                  <a:pt x="17295" y="4003"/>
                </a:cubicBezTo>
                <a:cubicBezTo>
                  <a:pt x="17186" y="4003"/>
                  <a:pt x="17095" y="3967"/>
                  <a:pt x="17005" y="3930"/>
                </a:cubicBezTo>
                <a:cubicBezTo>
                  <a:pt x="16896" y="3894"/>
                  <a:pt x="16824" y="3822"/>
                  <a:pt x="16769" y="3731"/>
                </a:cubicBezTo>
                <a:cubicBezTo>
                  <a:pt x="16751" y="3695"/>
                  <a:pt x="16715" y="3659"/>
                  <a:pt x="16697" y="3623"/>
                </a:cubicBezTo>
                <a:cubicBezTo>
                  <a:pt x="16661" y="3568"/>
                  <a:pt x="16643" y="3532"/>
                  <a:pt x="16606" y="3478"/>
                </a:cubicBezTo>
                <a:cubicBezTo>
                  <a:pt x="16588" y="3423"/>
                  <a:pt x="16534" y="3315"/>
                  <a:pt x="16462" y="3278"/>
                </a:cubicBezTo>
                <a:cubicBezTo>
                  <a:pt x="16407" y="3242"/>
                  <a:pt x="16335" y="3260"/>
                  <a:pt x="16299" y="3315"/>
                </a:cubicBezTo>
                <a:cubicBezTo>
                  <a:pt x="16244" y="3351"/>
                  <a:pt x="16208" y="3423"/>
                  <a:pt x="16136" y="3387"/>
                </a:cubicBezTo>
                <a:cubicBezTo>
                  <a:pt x="16117" y="3369"/>
                  <a:pt x="16081" y="3333"/>
                  <a:pt x="16045" y="3315"/>
                </a:cubicBezTo>
                <a:lnTo>
                  <a:pt x="15936" y="3224"/>
                </a:lnTo>
                <a:lnTo>
                  <a:pt x="15701" y="3025"/>
                </a:lnTo>
                <a:cubicBezTo>
                  <a:pt x="15647" y="2971"/>
                  <a:pt x="15610" y="2880"/>
                  <a:pt x="15538" y="2826"/>
                </a:cubicBezTo>
                <a:cubicBezTo>
                  <a:pt x="15502" y="2808"/>
                  <a:pt x="15466" y="2771"/>
                  <a:pt x="15429" y="2753"/>
                </a:cubicBezTo>
                <a:cubicBezTo>
                  <a:pt x="15411" y="2717"/>
                  <a:pt x="15375" y="2681"/>
                  <a:pt x="15357" y="2626"/>
                </a:cubicBezTo>
                <a:cubicBezTo>
                  <a:pt x="15321" y="2608"/>
                  <a:pt x="15303" y="2572"/>
                  <a:pt x="15284" y="2536"/>
                </a:cubicBezTo>
                <a:cubicBezTo>
                  <a:pt x="15266" y="2482"/>
                  <a:pt x="15248" y="2445"/>
                  <a:pt x="15230" y="2391"/>
                </a:cubicBezTo>
                <a:cubicBezTo>
                  <a:pt x="15212" y="2355"/>
                  <a:pt x="15194" y="2301"/>
                  <a:pt x="15158" y="2264"/>
                </a:cubicBezTo>
                <a:cubicBezTo>
                  <a:pt x="15140" y="2228"/>
                  <a:pt x="15103" y="2192"/>
                  <a:pt x="15067" y="2156"/>
                </a:cubicBezTo>
                <a:cubicBezTo>
                  <a:pt x="15013" y="2101"/>
                  <a:pt x="14940" y="2047"/>
                  <a:pt x="14868" y="2011"/>
                </a:cubicBezTo>
                <a:cubicBezTo>
                  <a:pt x="14832" y="1993"/>
                  <a:pt x="14795" y="1993"/>
                  <a:pt x="14759" y="1993"/>
                </a:cubicBezTo>
                <a:cubicBezTo>
                  <a:pt x="14705" y="1993"/>
                  <a:pt x="14651" y="1956"/>
                  <a:pt x="14596" y="1956"/>
                </a:cubicBezTo>
                <a:cubicBezTo>
                  <a:pt x="14542" y="1938"/>
                  <a:pt x="14506" y="1938"/>
                  <a:pt x="14451" y="1956"/>
                </a:cubicBezTo>
                <a:lnTo>
                  <a:pt x="14270" y="1956"/>
                </a:lnTo>
                <a:cubicBezTo>
                  <a:pt x="14162" y="1956"/>
                  <a:pt x="14053" y="1975"/>
                  <a:pt x="13962" y="1993"/>
                </a:cubicBezTo>
                <a:cubicBezTo>
                  <a:pt x="13854" y="1993"/>
                  <a:pt x="13727" y="1993"/>
                  <a:pt x="13636" y="1993"/>
                </a:cubicBezTo>
                <a:lnTo>
                  <a:pt x="13618" y="1993"/>
                </a:lnTo>
                <a:lnTo>
                  <a:pt x="13510" y="1884"/>
                </a:lnTo>
                <a:cubicBezTo>
                  <a:pt x="13473" y="1830"/>
                  <a:pt x="13419" y="1793"/>
                  <a:pt x="13365" y="1739"/>
                </a:cubicBezTo>
                <a:cubicBezTo>
                  <a:pt x="13292" y="1703"/>
                  <a:pt x="13238" y="1667"/>
                  <a:pt x="13184" y="1630"/>
                </a:cubicBezTo>
                <a:cubicBezTo>
                  <a:pt x="13129" y="1576"/>
                  <a:pt x="13075" y="1540"/>
                  <a:pt x="13021" y="1486"/>
                </a:cubicBezTo>
                <a:cubicBezTo>
                  <a:pt x="12966" y="1431"/>
                  <a:pt x="12930" y="1395"/>
                  <a:pt x="12876" y="1359"/>
                </a:cubicBezTo>
                <a:cubicBezTo>
                  <a:pt x="12822" y="1323"/>
                  <a:pt x="12767" y="1286"/>
                  <a:pt x="12731" y="1250"/>
                </a:cubicBezTo>
                <a:cubicBezTo>
                  <a:pt x="12695" y="1196"/>
                  <a:pt x="12659" y="1142"/>
                  <a:pt x="12622" y="1087"/>
                </a:cubicBezTo>
                <a:cubicBezTo>
                  <a:pt x="12586" y="1033"/>
                  <a:pt x="12532" y="997"/>
                  <a:pt x="12477" y="942"/>
                </a:cubicBezTo>
                <a:cubicBezTo>
                  <a:pt x="12441" y="888"/>
                  <a:pt x="12387" y="816"/>
                  <a:pt x="12369" y="761"/>
                </a:cubicBezTo>
                <a:cubicBezTo>
                  <a:pt x="12333" y="707"/>
                  <a:pt x="12278" y="653"/>
                  <a:pt x="12242" y="598"/>
                </a:cubicBezTo>
                <a:cubicBezTo>
                  <a:pt x="12188" y="544"/>
                  <a:pt x="12133" y="508"/>
                  <a:pt x="12079" y="471"/>
                </a:cubicBezTo>
                <a:cubicBezTo>
                  <a:pt x="12007" y="435"/>
                  <a:pt x="11934" y="417"/>
                  <a:pt x="11862" y="435"/>
                </a:cubicBezTo>
                <a:cubicBezTo>
                  <a:pt x="11789" y="417"/>
                  <a:pt x="11717" y="417"/>
                  <a:pt x="11644" y="435"/>
                </a:cubicBezTo>
                <a:cubicBezTo>
                  <a:pt x="11608" y="453"/>
                  <a:pt x="11572" y="453"/>
                  <a:pt x="11536" y="471"/>
                </a:cubicBezTo>
                <a:cubicBezTo>
                  <a:pt x="11518" y="490"/>
                  <a:pt x="11481" y="508"/>
                  <a:pt x="11445" y="526"/>
                </a:cubicBezTo>
                <a:cubicBezTo>
                  <a:pt x="11409" y="544"/>
                  <a:pt x="11391" y="544"/>
                  <a:pt x="11355" y="562"/>
                </a:cubicBezTo>
                <a:cubicBezTo>
                  <a:pt x="11318" y="598"/>
                  <a:pt x="11282" y="616"/>
                  <a:pt x="11246" y="634"/>
                </a:cubicBezTo>
                <a:cubicBezTo>
                  <a:pt x="11192" y="671"/>
                  <a:pt x="11137" y="689"/>
                  <a:pt x="11065" y="725"/>
                </a:cubicBezTo>
                <a:cubicBezTo>
                  <a:pt x="11065" y="743"/>
                  <a:pt x="11047" y="743"/>
                  <a:pt x="11047" y="761"/>
                </a:cubicBezTo>
                <a:lnTo>
                  <a:pt x="11011" y="761"/>
                </a:lnTo>
                <a:cubicBezTo>
                  <a:pt x="10992" y="761"/>
                  <a:pt x="10956" y="797"/>
                  <a:pt x="10920" y="797"/>
                </a:cubicBezTo>
                <a:lnTo>
                  <a:pt x="10920" y="797"/>
                </a:lnTo>
                <a:cubicBezTo>
                  <a:pt x="10920" y="797"/>
                  <a:pt x="10902" y="797"/>
                  <a:pt x="10902" y="797"/>
                </a:cubicBezTo>
                <a:cubicBezTo>
                  <a:pt x="10829" y="779"/>
                  <a:pt x="10775" y="761"/>
                  <a:pt x="10703" y="725"/>
                </a:cubicBezTo>
                <a:cubicBezTo>
                  <a:pt x="10630" y="689"/>
                  <a:pt x="10558" y="634"/>
                  <a:pt x="10504" y="562"/>
                </a:cubicBezTo>
                <a:cubicBezTo>
                  <a:pt x="10431" y="508"/>
                  <a:pt x="10359" y="453"/>
                  <a:pt x="10268" y="417"/>
                </a:cubicBezTo>
                <a:cubicBezTo>
                  <a:pt x="10232" y="399"/>
                  <a:pt x="10196" y="381"/>
                  <a:pt x="10141" y="363"/>
                </a:cubicBezTo>
                <a:cubicBezTo>
                  <a:pt x="10105" y="345"/>
                  <a:pt x="10051" y="345"/>
                  <a:pt x="10015" y="308"/>
                </a:cubicBezTo>
                <a:lnTo>
                  <a:pt x="9888" y="254"/>
                </a:lnTo>
                <a:cubicBezTo>
                  <a:pt x="9852" y="236"/>
                  <a:pt x="9815" y="200"/>
                  <a:pt x="9761" y="182"/>
                </a:cubicBezTo>
                <a:cubicBezTo>
                  <a:pt x="9670" y="164"/>
                  <a:pt x="9598" y="91"/>
                  <a:pt x="9507" y="55"/>
                </a:cubicBezTo>
                <a:cubicBezTo>
                  <a:pt x="9471" y="55"/>
                  <a:pt x="9435" y="37"/>
                  <a:pt x="9399" y="37"/>
                </a:cubicBezTo>
                <a:cubicBezTo>
                  <a:pt x="9345" y="19"/>
                  <a:pt x="9308" y="1"/>
                  <a:pt x="9254" y="1"/>
                </a:cubicBezTo>
                <a:cubicBezTo>
                  <a:pt x="9218" y="1"/>
                  <a:pt x="9182" y="19"/>
                  <a:pt x="9145" y="19"/>
                </a:cubicBezTo>
                <a:cubicBezTo>
                  <a:pt x="9109" y="19"/>
                  <a:pt x="9055" y="19"/>
                  <a:pt x="9019" y="37"/>
                </a:cubicBezTo>
                <a:cubicBezTo>
                  <a:pt x="8964" y="55"/>
                  <a:pt x="8928" y="55"/>
                  <a:pt x="8874" y="55"/>
                </a:cubicBezTo>
                <a:lnTo>
                  <a:pt x="8729" y="73"/>
                </a:lnTo>
                <a:cubicBezTo>
                  <a:pt x="8638" y="73"/>
                  <a:pt x="8548" y="109"/>
                  <a:pt x="8457" y="109"/>
                </a:cubicBezTo>
                <a:cubicBezTo>
                  <a:pt x="8348" y="127"/>
                  <a:pt x="8258" y="145"/>
                  <a:pt x="8149" y="164"/>
                </a:cubicBezTo>
                <a:cubicBezTo>
                  <a:pt x="8059" y="182"/>
                  <a:pt x="7968" y="218"/>
                  <a:pt x="7878" y="236"/>
                </a:cubicBezTo>
                <a:cubicBezTo>
                  <a:pt x="7769" y="272"/>
                  <a:pt x="7678" y="290"/>
                  <a:pt x="7606" y="308"/>
                </a:cubicBezTo>
                <a:cubicBezTo>
                  <a:pt x="7552" y="327"/>
                  <a:pt x="7515" y="345"/>
                  <a:pt x="7479" y="363"/>
                </a:cubicBezTo>
                <a:cubicBezTo>
                  <a:pt x="7425" y="381"/>
                  <a:pt x="7389" y="381"/>
                  <a:pt x="7334" y="399"/>
                </a:cubicBezTo>
                <a:cubicBezTo>
                  <a:pt x="7298" y="417"/>
                  <a:pt x="7262" y="417"/>
                  <a:pt x="7226" y="435"/>
                </a:cubicBezTo>
                <a:cubicBezTo>
                  <a:pt x="7189" y="453"/>
                  <a:pt x="7153" y="471"/>
                  <a:pt x="7099" y="508"/>
                </a:cubicBezTo>
                <a:cubicBezTo>
                  <a:pt x="7063" y="526"/>
                  <a:pt x="7008" y="544"/>
                  <a:pt x="6954" y="562"/>
                </a:cubicBezTo>
                <a:cubicBezTo>
                  <a:pt x="6900" y="580"/>
                  <a:pt x="6864" y="580"/>
                  <a:pt x="6809" y="598"/>
                </a:cubicBezTo>
                <a:cubicBezTo>
                  <a:pt x="6701" y="634"/>
                  <a:pt x="6610" y="671"/>
                  <a:pt x="6519" y="725"/>
                </a:cubicBezTo>
                <a:cubicBezTo>
                  <a:pt x="6465" y="743"/>
                  <a:pt x="6429" y="761"/>
                  <a:pt x="6375" y="779"/>
                </a:cubicBezTo>
                <a:cubicBezTo>
                  <a:pt x="6320" y="797"/>
                  <a:pt x="6284" y="816"/>
                  <a:pt x="6248" y="834"/>
                </a:cubicBezTo>
                <a:cubicBezTo>
                  <a:pt x="6193" y="852"/>
                  <a:pt x="6139" y="870"/>
                  <a:pt x="6103" y="888"/>
                </a:cubicBezTo>
                <a:cubicBezTo>
                  <a:pt x="6085" y="906"/>
                  <a:pt x="6049" y="906"/>
                  <a:pt x="6030" y="906"/>
                </a:cubicBezTo>
                <a:cubicBezTo>
                  <a:pt x="6012" y="906"/>
                  <a:pt x="5994" y="906"/>
                  <a:pt x="5976" y="888"/>
                </a:cubicBezTo>
                <a:cubicBezTo>
                  <a:pt x="5976" y="888"/>
                  <a:pt x="5958" y="888"/>
                  <a:pt x="5958" y="888"/>
                </a:cubicBezTo>
                <a:cubicBezTo>
                  <a:pt x="5922" y="870"/>
                  <a:pt x="5886" y="834"/>
                  <a:pt x="5849" y="797"/>
                </a:cubicBezTo>
                <a:cubicBezTo>
                  <a:pt x="5759" y="743"/>
                  <a:pt x="5668" y="689"/>
                  <a:pt x="5578" y="634"/>
                </a:cubicBezTo>
                <a:lnTo>
                  <a:pt x="5433" y="544"/>
                </a:lnTo>
                <a:cubicBezTo>
                  <a:pt x="5397" y="526"/>
                  <a:pt x="5360" y="508"/>
                  <a:pt x="5306" y="471"/>
                </a:cubicBezTo>
                <a:cubicBezTo>
                  <a:pt x="5270" y="453"/>
                  <a:pt x="5252" y="417"/>
                  <a:pt x="5216" y="381"/>
                </a:cubicBezTo>
                <a:cubicBezTo>
                  <a:pt x="5179" y="363"/>
                  <a:pt x="5143" y="327"/>
                  <a:pt x="5107" y="290"/>
                </a:cubicBezTo>
                <a:cubicBezTo>
                  <a:pt x="5053" y="200"/>
                  <a:pt x="4962" y="145"/>
                  <a:pt x="4871" y="127"/>
                </a:cubicBezTo>
                <a:cubicBezTo>
                  <a:pt x="4763" y="127"/>
                  <a:pt x="4654" y="127"/>
                  <a:pt x="4564" y="145"/>
                </a:cubicBezTo>
                <a:cubicBezTo>
                  <a:pt x="4509" y="164"/>
                  <a:pt x="4455" y="164"/>
                  <a:pt x="4419" y="182"/>
                </a:cubicBezTo>
                <a:cubicBezTo>
                  <a:pt x="4364" y="182"/>
                  <a:pt x="4310" y="182"/>
                  <a:pt x="4274" y="200"/>
                </a:cubicBezTo>
                <a:cubicBezTo>
                  <a:pt x="4220" y="218"/>
                  <a:pt x="4183" y="236"/>
                  <a:pt x="4129" y="254"/>
                </a:cubicBezTo>
                <a:cubicBezTo>
                  <a:pt x="4093" y="272"/>
                  <a:pt x="4038" y="290"/>
                  <a:pt x="3984" y="308"/>
                </a:cubicBezTo>
                <a:cubicBezTo>
                  <a:pt x="3912" y="327"/>
                  <a:pt x="3857" y="345"/>
                  <a:pt x="3803" y="345"/>
                </a:cubicBezTo>
                <a:cubicBezTo>
                  <a:pt x="3749" y="363"/>
                  <a:pt x="3694" y="363"/>
                  <a:pt x="3640" y="345"/>
                </a:cubicBezTo>
                <a:cubicBezTo>
                  <a:pt x="3531" y="345"/>
                  <a:pt x="3423" y="363"/>
                  <a:pt x="3314" y="363"/>
                </a:cubicBezTo>
                <a:lnTo>
                  <a:pt x="3205" y="345"/>
                </a:lnTo>
                <a:cubicBezTo>
                  <a:pt x="3115" y="345"/>
                  <a:pt x="3024" y="345"/>
                  <a:pt x="2952" y="345"/>
                </a:cubicBezTo>
                <a:cubicBezTo>
                  <a:pt x="2861" y="345"/>
                  <a:pt x="2789" y="363"/>
                  <a:pt x="2716" y="363"/>
                </a:cubicBezTo>
                <a:cubicBezTo>
                  <a:pt x="2644" y="381"/>
                  <a:pt x="2572" y="417"/>
                  <a:pt x="2535" y="471"/>
                </a:cubicBezTo>
                <a:cubicBezTo>
                  <a:pt x="2499" y="490"/>
                  <a:pt x="2481" y="526"/>
                  <a:pt x="2463" y="544"/>
                </a:cubicBezTo>
                <a:cubicBezTo>
                  <a:pt x="2445" y="544"/>
                  <a:pt x="2427" y="562"/>
                  <a:pt x="2409" y="562"/>
                </a:cubicBezTo>
                <a:cubicBezTo>
                  <a:pt x="2390" y="562"/>
                  <a:pt x="2372" y="562"/>
                  <a:pt x="2354" y="562"/>
                </a:cubicBezTo>
                <a:cubicBezTo>
                  <a:pt x="2318" y="562"/>
                  <a:pt x="2300" y="598"/>
                  <a:pt x="2282" y="616"/>
                </a:cubicBezTo>
                <a:cubicBezTo>
                  <a:pt x="2246" y="634"/>
                  <a:pt x="2209" y="653"/>
                  <a:pt x="2173" y="671"/>
                </a:cubicBezTo>
                <a:cubicBezTo>
                  <a:pt x="2101" y="707"/>
                  <a:pt x="2028" y="725"/>
                  <a:pt x="1938" y="743"/>
                </a:cubicBezTo>
                <a:cubicBezTo>
                  <a:pt x="1865" y="761"/>
                  <a:pt x="1793" y="797"/>
                  <a:pt x="1720" y="834"/>
                </a:cubicBezTo>
                <a:cubicBezTo>
                  <a:pt x="1684" y="852"/>
                  <a:pt x="1648" y="852"/>
                  <a:pt x="1612" y="870"/>
                </a:cubicBezTo>
                <a:cubicBezTo>
                  <a:pt x="1576" y="870"/>
                  <a:pt x="1539" y="888"/>
                  <a:pt x="1503" y="888"/>
                </a:cubicBezTo>
                <a:cubicBezTo>
                  <a:pt x="1449" y="906"/>
                  <a:pt x="1413" y="906"/>
                  <a:pt x="1376" y="888"/>
                </a:cubicBezTo>
                <a:cubicBezTo>
                  <a:pt x="1340" y="888"/>
                  <a:pt x="1304" y="906"/>
                  <a:pt x="1268" y="906"/>
                </a:cubicBezTo>
                <a:cubicBezTo>
                  <a:pt x="1195" y="924"/>
                  <a:pt x="1105" y="924"/>
                  <a:pt x="1032" y="906"/>
                </a:cubicBezTo>
                <a:cubicBezTo>
                  <a:pt x="960" y="924"/>
                  <a:pt x="905" y="960"/>
                  <a:pt x="851" y="997"/>
                </a:cubicBezTo>
                <a:cubicBezTo>
                  <a:pt x="833" y="1015"/>
                  <a:pt x="797" y="1033"/>
                  <a:pt x="779" y="1051"/>
                </a:cubicBezTo>
                <a:cubicBezTo>
                  <a:pt x="742" y="1069"/>
                  <a:pt x="706" y="1087"/>
                  <a:pt x="652" y="1105"/>
                </a:cubicBezTo>
                <a:cubicBezTo>
                  <a:pt x="580" y="1142"/>
                  <a:pt x="525" y="1178"/>
                  <a:pt x="471" y="1232"/>
                </a:cubicBezTo>
                <a:cubicBezTo>
                  <a:pt x="417" y="1286"/>
                  <a:pt x="362" y="1341"/>
                  <a:pt x="326" y="1413"/>
                </a:cubicBezTo>
                <a:cubicBezTo>
                  <a:pt x="290" y="1467"/>
                  <a:pt x="235" y="1522"/>
                  <a:pt x="181" y="1576"/>
                </a:cubicBezTo>
                <a:cubicBezTo>
                  <a:pt x="109" y="1612"/>
                  <a:pt x="54" y="1649"/>
                  <a:pt x="0" y="1685"/>
                </a:cubicBezTo>
                <a:lnTo>
                  <a:pt x="0" y="26133"/>
                </a:lnTo>
                <a:lnTo>
                  <a:pt x="63854" y="261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24"/>
          <p:cNvGrpSpPr/>
          <p:nvPr/>
        </p:nvGrpSpPr>
        <p:grpSpPr>
          <a:xfrm>
            <a:off x="5629611" y="3908856"/>
            <a:ext cx="300437" cy="516352"/>
            <a:chOff x="3036112" y="3155581"/>
            <a:chExt cx="300437" cy="516352"/>
          </a:xfrm>
        </p:grpSpPr>
        <p:sp>
          <p:nvSpPr>
            <p:cNvPr id="503" name="Google Shape;503;p24"/>
            <p:cNvSpPr/>
            <p:nvPr/>
          </p:nvSpPr>
          <p:spPr>
            <a:xfrm>
              <a:off x="3140397" y="3155581"/>
              <a:ext cx="79255" cy="516352"/>
            </a:xfrm>
            <a:custGeom>
              <a:avLst/>
              <a:gdLst/>
              <a:ahLst/>
              <a:cxnLst/>
              <a:rect l="l" t="t" r="r" b="b"/>
              <a:pathLst>
                <a:path w="798" h="5199" extrusionOk="0">
                  <a:moveTo>
                    <a:pt x="146" y="5198"/>
                  </a:moveTo>
                  <a:cubicBezTo>
                    <a:pt x="146" y="5198"/>
                    <a:pt x="182" y="3804"/>
                    <a:pt x="327" y="3351"/>
                  </a:cubicBezTo>
                  <a:cubicBezTo>
                    <a:pt x="472" y="2899"/>
                    <a:pt x="653" y="2482"/>
                    <a:pt x="508" y="2120"/>
                  </a:cubicBezTo>
                  <a:cubicBezTo>
                    <a:pt x="164" y="1468"/>
                    <a:pt x="1" y="743"/>
                    <a:pt x="73" y="1"/>
                  </a:cubicBezTo>
                  <a:cubicBezTo>
                    <a:pt x="73" y="1"/>
                    <a:pt x="146" y="1160"/>
                    <a:pt x="454" y="1703"/>
                  </a:cubicBezTo>
                  <a:cubicBezTo>
                    <a:pt x="743" y="2247"/>
                    <a:pt x="798" y="2699"/>
                    <a:pt x="653" y="3043"/>
                  </a:cubicBezTo>
                  <a:cubicBezTo>
                    <a:pt x="526" y="3406"/>
                    <a:pt x="472" y="3786"/>
                    <a:pt x="508" y="4166"/>
                  </a:cubicBezTo>
                  <a:cubicBezTo>
                    <a:pt x="490" y="4637"/>
                    <a:pt x="508" y="5198"/>
                    <a:pt x="508" y="51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3183601" y="3443407"/>
              <a:ext cx="134972" cy="72005"/>
            </a:xfrm>
            <a:custGeom>
              <a:avLst/>
              <a:gdLst/>
              <a:ahLst/>
              <a:cxnLst/>
              <a:rect l="l" t="t" r="r" b="b"/>
              <a:pathLst>
                <a:path w="1359" h="725" extrusionOk="0">
                  <a:moveTo>
                    <a:pt x="1" y="707"/>
                  </a:moveTo>
                  <a:cubicBezTo>
                    <a:pt x="544" y="725"/>
                    <a:pt x="1051" y="453"/>
                    <a:pt x="1359" y="1"/>
                  </a:cubicBezTo>
                  <a:cubicBezTo>
                    <a:pt x="1359" y="1"/>
                    <a:pt x="743" y="652"/>
                    <a:pt x="37" y="5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3036112" y="3340910"/>
              <a:ext cx="142223" cy="174501"/>
            </a:xfrm>
            <a:custGeom>
              <a:avLst/>
              <a:gdLst/>
              <a:ahLst/>
              <a:cxnLst/>
              <a:rect l="l" t="t" r="r" b="b"/>
              <a:pathLst>
                <a:path w="1432" h="1757" extrusionOk="0">
                  <a:moveTo>
                    <a:pt x="1" y="0"/>
                  </a:moveTo>
                  <a:cubicBezTo>
                    <a:pt x="1" y="0"/>
                    <a:pt x="236" y="1648"/>
                    <a:pt x="1431" y="1612"/>
                  </a:cubicBezTo>
                  <a:lnTo>
                    <a:pt x="1304" y="1757"/>
                  </a:lnTo>
                  <a:cubicBezTo>
                    <a:pt x="1304" y="1757"/>
                    <a:pt x="109" y="166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3185388" y="3452445"/>
              <a:ext cx="84619" cy="54029"/>
            </a:xfrm>
            <a:custGeom>
              <a:avLst/>
              <a:gdLst/>
              <a:ahLst/>
              <a:cxnLst/>
              <a:rect l="l" t="t" r="r" b="b"/>
              <a:pathLst>
                <a:path w="852" h="544" extrusionOk="0">
                  <a:moveTo>
                    <a:pt x="1" y="507"/>
                  </a:moveTo>
                  <a:cubicBezTo>
                    <a:pt x="327" y="435"/>
                    <a:pt x="635" y="254"/>
                    <a:pt x="852" y="0"/>
                  </a:cubicBezTo>
                  <a:cubicBezTo>
                    <a:pt x="689" y="254"/>
                    <a:pt x="435" y="435"/>
                    <a:pt x="146" y="5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3188964" y="3337334"/>
              <a:ext cx="147586" cy="131397"/>
            </a:xfrm>
            <a:custGeom>
              <a:avLst/>
              <a:gdLst/>
              <a:ahLst/>
              <a:cxnLst/>
              <a:rect l="l" t="t" r="r" b="b"/>
              <a:pathLst>
                <a:path w="1486" h="1323" extrusionOk="0">
                  <a:moveTo>
                    <a:pt x="1" y="1322"/>
                  </a:moveTo>
                  <a:lnTo>
                    <a:pt x="128" y="1286"/>
                  </a:lnTo>
                  <a:cubicBezTo>
                    <a:pt x="273" y="1050"/>
                    <a:pt x="490" y="851"/>
                    <a:pt x="743" y="761"/>
                  </a:cubicBezTo>
                  <a:cubicBezTo>
                    <a:pt x="1214" y="525"/>
                    <a:pt x="1413" y="308"/>
                    <a:pt x="1486" y="0"/>
                  </a:cubicBezTo>
                  <a:cubicBezTo>
                    <a:pt x="1359" y="254"/>
                    <a:pt x="1142" y="453"/>
                    <a:pt x="888" y="580"/>
                  </a:cubicBezTo>
                  <a:cubicBezTo>
                    <a:pt x="454" y="797"/>
                    <a:pt x="254" y="887"/>
                    <a:pt x="37" y="115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a:off x="3237531" y="3328296"/>
              <a:ext cx="64854" cy="91869"/>
            </a:xfrm>
            <a:custGeom>
              <a:avLst/>
              <a:gdLst/>
              <a:ahLst/>
              <a:cxnLst/>
              <a:rect l="l" t="t" r="r" b="b"/>
              <a:pathLst>
                <a:path w="653" h="925" extrusionOk="0">
                  <a:moveTo>
                    <a:pt x="653" y="1"/>
                  </a:moveTo>
                  <a:cubicBezTo>
                    <a:pt x="526" y="345"/>
                    <a:pt x="291" y="671"/>
                    <a:pt x="1" y="924"/>
                  </a:cubicBezTo>
                  <a:lnTo>
                    <a:pt x="254" y="761"/>
                  </a:lnTo>
                  <a:cubicBezTo>
                    <a:pt x="254" y="761"/>
                    <a:pt x="508" y="616"/>
                    <a:pt x="6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a:off x="3201577" y="3243776"/>
              <a:ext cx="93656" cy="156524"/>
            </a:xfrm>
            <a:custGeom>
              <a:avLst/>
              <a:gdLst/>
              <a:ahLst/>
              <a:cxnLst/>
              <a:rect l="l" t="t" r="r" b="b"/>
              <a:pathLst>
                <a:path w="943" h="1576" extrusionOk="0">
                  <a:moveTo>
                    <a:pt x="37" y="1576"/>
                  </a:moveTo>
                  <a:lnTo>
                    <a:pt x="73" y="1467"/>
                  </a:lnTo>
                  <a:cubicBezTo>
                    <a:pt x="127" y="1250"/>
                    <a:pt x="254" y="1051"/>
                    <a:pt x="435" y="906"/>
                  </a:cubicBezTo>
                  <a:cubicBezTo>
                    <a:pt x="743" y="634"/>
                    <a:pt x="942" y="453"/>
                    <a:pt x="942" y="0"/>
                  </a:cubicBezTo>
                  <a:cubicBezTo>
                    <a:pt x="888" y="326"/>
                    <a:pt x="707" y="598"/>
                    <a:pt x="453" y="779"/>
                  </a:cubicBezTo>
                  <a:cubicBezTo>
                    <a:pt x="1" y="1159"/>
                    <a:pt x="1" y="1377"/>
                    <a:pt x="1" y="13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a:off x="3219554" y="3216761"/>
              <a:ext cx="32477" cy="133185"/>
            </a:xfrm>
            <a:custGeom>
              <a:avLst/>
              <a:gdLst/>
              <a:ahLst/>
              <a:cxnLst/>
              <a:rect l="l" t="t" r="r" b="b"/>
              <a:pathLst>
                <a:path w="327" h="1341" extrusionOk="0">
                  <a:moveTo>
                    <a:pt x="254" y="1"/>
                  </a:moveTo>
                  <a:cubicBezTo>
                    <a:pt x="254" y="1"/>
                    <a:pt x="327" y="816"/>
                    <a:pt x="1" y="1341"/>
                  </a:cubicBezTo>
                  <a:lnTo>
                    <a:pt x="91" y="1268"/>
                  </a:lnTo>
                  <a:lnTo>
                    <a:pt x="146" y="1178"/>
                  </a:lnTo>
                  <a:lnTo>
                    <a:pt x="164" y="1160"/>
                  </a:lnTo>
                  <a:cubicBezTo>
                    <a:pt x="291" y="779"/>
                    <a:pt x="327" y="381"/>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p:nvPr/>
          </p:nvSpPr>
          <p:spPr>
            <a:xfrm>
              <a:off x="3162048" y="3195209"/>
              <a:ext cx="36052" cy="93656"/>
            </a:xfrm>
            <a:custGeom>
              <a:avLst/>
              <a:gdLst/>
              <a:ahLst/>
              <a:cxnLst/>
              <a:rect l="l" t="t" r="r" b="b"/>
              <a:pathLst>
                <a:path w="363" h="943" extrusionOk="0">
                  <a:moveTo>
                    <a:pt x="36" y="942"/>
                  </a:moveTo>
                  <a:cubicBezTo>
                    <a:pt x="36" y="942"/>
                    <a:pt x="362" y="670"/>
                    <a:pt x="290" y="0"/>
                  </a:cubicBezTo>
                  <a:cubicBezTo>
                    <a:pt x="290" y="0"/>
                    <a:pt x="272" y="634"/>
                    <a:pt x="0" y="7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4"/>
            <p:cNvSpPr/>
            <p:nvPr/>
          </p:nvSpPr>
          <p:spPr>
            <a:xfrm>
              <a:off x="3109906" y="3180808"/>
              <a:ext cx="50453" cy="84619"/>
            </a:xfrm>
            <a:custGeom>
              <a:avLst/>
              <a:gdLst/>
              <a:ahLst/>
              <a:cxnLst/>
              <a:rect l="l" t="t" r="r" b="b"/>
              <a:pathLst>
                <a:path w="508" h="852" extrusionOk="0">
                  <a:moveTo>
                    <a:pt x="0" y="1"/>
                  </a:moveTo>
                  <a:cubicBezTo>
                    <a:pt x="0" y="1"/>
                    <a:pt x="290" y="652"/>
                    <a:pt x="489" y="797"/>
                  </a:cubicBezTo>
                  <a:lnTo>
                    <a:pt x="507" y="852"/>
                  </a:lnTo>
                  <a:cubicBezTo>
                    <a:pt x="507" y="852"/>
                    <a:pt x="254" y="8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4"/>
            <p:cNvSpPr/>
            <p:nvPr/>
          </p:nvSpPr>
          <p:spPr>
            <a:xfrm>
              <a:off x="3153010" y="3274366"/>
              <a:ext cx="46878" cy="176289"/>
            </a:xfrm>
            <a:custGeom>
              <a:avLst/>
              <a:gdLst/>
              <a:ahLst/>
              <a:cxnLst/>
              <a:rect l="l" t="t" r="r" b="b"/>
              <a:pathLst>
                <a:path w="472" h="1775" extrusionOk="0">
                  <a:moveTo>
                    <a:pt x="472" y="1576"/>
                  </a:moveTo>
                  <a:cubicBezTo>
                    <a:pt x="236" y="1069"/>
                    <a:pt x="218" y="507"/>
                    <a:pt x="435" y="0"/>
                  </a:cubicBezTo>
                  <a:cubicBezTo>
                    <a:pt x="435" y="0"/>
                    <a:pt x="1" y="580"/>
                    <a:pt x="381" y="177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4"/>
            <p:cNvSpPr/>
            <p:nvPr/>
          </p:nvSpPr>
          <p:spPr>
            <a:xfrm>
              <a:off x="3068490" y="3263541"/>
              <a:ext cx="32477" cy="214129"/>
            </a:xfrm>
            <a:custGeom>
              <a:avLst/>
              <a:gdLst/>
              <a:ahLst/>
              <a:cxnLst/>
              <a:rect l="l" t="t" r="r" b="b"/>
              <a:pathLst>
                <a:path w="327" h="2156" extrusionOk="0">
                  <a:moveTo>
                    <a:pt x="200" y="2047"/>
                  </a:moveTo>
                  <a:cubicBezTo>
                    <a:pt x="91" y="1721"/>
                    <a:pt x="91" y="1395"/>
                    <a:pt x="182" y="1087"/>
                  </a:cubicBezTo>
                  <a:cubicBezTo>
                    <a:pt x="327" y="508"/>
                    <a:pt x="254" y="200"/>
                    <a:pt x="127" y="1"/>
                  </a:cubicBezTo>
                  <a:cubicBezTo>
                    <a:pt x="218" y="254"/>
                    <a:pt x="236" y="526"/>
                    <a:pt x="200" y="797"/>
                  </a:cubicBezTo>
                  <a:cubicBezTo>
                    <a:pt x="91" y="1141"/>
                    <a:pt x="1" y="1594"/>
                    <a:pt x="73" y="1884"/>
                  </a:cubicBezTo>
                  <a:cubicBezTo>
                    <a:pt x="164" y="2156"/>
                    <a:pt x="200" y="2047"/>
                    <a:pt x="200" y="20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4"/>
            <p:cNvSpPr/>
            <p:nvPr/>
          </p:nvSpPr>
          <p:spPr>
            <a:xfrm>
              <a:off x="3084679" y="3294131"/>
              <a:ext cx="27114" cy="75680"/>
            </a:xfrm>
            <a:custGeom>
              <a:avLst/>
              <a:gdLst/>
              <a:ahLst/>
              <a:cxnLst/>
              <a:rect l="l" t="t" r="r" b="b"/>
              <a:pathLst>
                <a:path w="273" h="762" extrusionOk="0">
                  <a:moveTo>
                    <a:pt x="254" y="0"/>
                  </a:moveTo>
                  <a:cubicBezTo>
                    <a:pt x="254" y="0"/>
                    <a:pt x="254" y="507"/>
                    <a:pt x="19" y="689"/>
                  </a:cubicBezTo>
                  <a:lnTo>
                    <a:pt x="1" y="761"/>
                  </a:lnTo>
                  <a:cubicBezTo>
                    <a:pt x="1" y="761"/>
                    <a:pt x="272" y="652"/>
                    <a:pt x="2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a:off x="3117057" y="3376863"/>
              <a:ext cx="39628" cy="131397"/>
            </a:xfrm>
            <a:custGeom>
              <a:avLst/>
              <a:gdLst/>
              <a:ahLst/>
              <a:cxnLst/>
              <a:rect l="l" t="t" r="r" b="b"/>
              <a:pathLst>
                <a:path w="399" h="1323" extrusionOk="0">
                  <a:moveTo>
                    <a:pt x="399" y="1322"/>
                  </a:moveTo>
                  <a:cubicBezTo>
                    <a:pt x="163" y="924"/>
                    <a:pt x="55" y="453"/>
                    <a:pt x="109" y="0"/>
                  </a:cubicBezTo>
                  <a:cubicBezTo>
                    <a:pt x="1" y="435"/>
                    <a:pt x="55" y="888"/>
                    <a:pt x="272" y="12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24"/>
          <p:cNvSpPr/>
          <p:nvPr/>
        </p:nvSpPr>
        <p:spPr>
          <a:xfrm flipH="1">
            <a:off x="7704602" y="350725"/>
            <a:ext cx="899419" cy="810828"/>
          </a:xfrm>
          <a:custGeom>
            <a:avLst/>
            <a:gdLst/>
            <a:ahLst/>
            <a:cxnLst/>
            <a:rect l="l" t="t" r="r" b="b"/>
            <a:pathLst>
              <a:path w="9056" h="8164" extrusionOk="0">
                <a:moveTo>
                  <a:pt x="4516" y="0"/>
                </a:moveTo>
                <a:cubicBezTo>
                  <a:pt x="4167" y="0"/>
                  <a:pt x="3812" y="45"/>
                  <a:pt x="3460" y="139"/>
                </a:cubicBezTo>
                <a:cubicBezTo>
                  <a:pt x="1287" y="737"/>
                  <a:pt x="1" y="2965"/>
                  <a:pt x="580" y="5138"/>
                </a:cubicBezTo>
                <a:cubicBezTo>
                  <a:pt x="1079" y="6966"/>
                  <a:pt x="2712" y="8163"/>
                  <a:pt x="4501" y="8163"/>
                </a:cubicBezTo>
                <a:cubicBezTo>
                  <a:pt x="4856" y="8163"/>
                  <a:pt x="5218" y="8116"/>
                  <a:pt x="5579" y="8017"/>
                </a:cubicBezTo>
                <a:cubicBezTo>
                  <a:pt x="7770" y="7438"/>
                  <a:pt x="9056" y="5192"/>
                  <a:pt x="8458" y="3019"/>
                </a:cubicBezTo>
                <a:cubicBezTo>
                  <a:pt x="7972" y="1198"/>
                  <a:pt x="6318" y="0"/>
                  <a:pt x="4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24"/>
          <p:cNvGrpSpPr/>
          <p:nvPr/>
        </p:nvGrpSpPr>
        <p:grpSpPr>
          <a:xfrm>
            <a:off x="-255528" y="120142"/>
            <a:ext cx="9574521" cy="2451607"/>
            <a:chOff x="-235821" y="120142"/>
            <a:chExt cx="9574521" cy="2451607"/>
          </a:xfrm>
        </p:grpSpPr>
        <p:sp>
          <p:nvSpPr>
            <p:cNvPr id="519" name="Google Shape;519;p24"/>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4369272" y="3841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rot="10800000" flipH="1">
              <a:off x="5215480" y="120142"/>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rot="10800000" flipH="1">
              <a:off x="-36432" y="252598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rot="10800000" flipH="1">
              <a:off x="-235821" y="7017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4"/>
          <p:cNvSpPr/>
          <p:nvPr/>
        </p:nvSpPr>
        <p:spPr>
          <a:xfrm flipH="1">
            <a:off x="6223572" y="4104477"/>
            <a:ext cx="3095429" cy="1771725"/>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4"/>
          <p:cNvGrpSpPr/>
          <p:nvPr/>
        </p:nvGrpSpPr>
        <p:grpSpPr>
          <a:xfrm flipH="1">
            <a:off x="-190328" y="155766"/>
            <a:ext cx="9147253" cy="1363189"/>
            <a:chOff x="258140" y="186741"/>
            <a:chExt cx="9147253" cy="1363189"/>
          </a:xfrm>
        </p:grpSpPr>
        <p:grpSp>
          <p:nvGrpSpPr>
            <p:cNvPr id="528" name="Google Shape;528;p24"/>
            <p:cNvGrpSpPr/>
            <p:nvPr/>
          </p:nvGrpSpPr>
          <p:grpSpPr>
            <a:xfrm>
              <a:off x="7973618" y="277577"/>
              <a:ext cx="1431775" cy="338278"/>
              <a:chOff x="7480343" y="808802"/>
              <a:chExt cx="1431775" cy="338278"/>
            </a:xfrm>
          </p:grpSpPr>
          <p:sp>
            <p:nvSpPr>
              <p:cNvPr id="529" name="Google Shape;529;p24"/>
              <p:cNvSpPr/>
              <p:nvPr/>
            </p:nvSpPr>
            <p:spPr>
              <a:xfrm>
                <a:off x="8379673" y="808802"/>
                <a:ext cx="233893" cy="86406"/>
              </a:xfrm>
              <a:custGeom>
                <a:avLst/>
                <a:gdLst/>
                <a:ahLst/>
                <a:cxnLst/>
                <a:rect l="l" t="t" r="r" b="b"/>
                <a:pathLst>
                  <a:path w="2355" h="870" extrusionOk="0">
                    <a:moveTo>
                      <a:pt x="833" y="254"/>
                    </a:moveTo>
                    <a:cubicBezTo>
                      <a:pt x="833" y="290"/>
                      <a:pt x="507" y="453"/>
                      <a:pt x="453" y="489"/>
                    </a:cubicBezTo>
                    <a:cubicBezTo>
                      <a:pt x="326" y="598"/>
                      <a:pt x="163" y="671"/>
                      <a:pt x="0" y="707"/>
                    </a:cubicBezTo>
                    <a:cubicBezTo>
                      <a:pt x="163" y="815"/>
                      <a:pt x="453" y="743"/>
                      <a:pt x="670" y="725"/>
                    </a:cubicBezTo>
                    <a:cubicBezTo>
                      <a:pt x="906" y="689"/>
                      <a:pt x="833" y="689"/>
                      <a:pt x="942" y="634"/>
                    </a:cubicBezTo>
                    <a:lnTo>
                      <a:pt x="960" y="634"/>
                    </a:lnTo>
                    <a:lnTo>
                      <a:pt x="1014" y="634"/>
                    </a:lnTo>
                    <a:cubicBezTo>
                      <a:pt x="1123" y="598"/>
                      <a:pt x="1250" y="580"/>
                      <a:pt x="1359" y="580"/>
                    </a:cubicBezTo>
                    <a:cubicBezTo>
                      <a:pt x="1431" y="707"/>
                      <a:pt x="1395" y="671"/>
                      <a:pt x="1395" y="834"/>
                    </a:cubicBezTo>
                    <a:cubicBezTo>
                      <a:pt x="1576" y="797"/>
                      <a:pt x="1703" y="870"/>
                      <a:pt x="1992" y="797"/>
                    </a:cubicBezTo>
                    <a:cubicBezTo>
                      <a:pt x="1956" y="707"/>
                      <a:pt x="1811" y="580"/>
                      <a:pt x="1721" y="526"/>
                    </a:cubicBezTo>
                    <a:cubicBezTo>
                      <a:pt x="1920" y="598"/>
                      <a:pt x="2137" y="652"/>
                      <a:pt x="2355" y="671"/>
                    </a:cubicBezTo>
                    <a:cubicBezTo>
                      <a:pt x="2355" y="652"/>
                      <a:pt x="2355" y="616"/>
                      <a:pt x="2336" y="580"/>
                    </a:cubicBezTo>
                    <a:cubicBezTo>
                      <a:pt x="1884" y="471"/>
                      <a:pt x="1793" y="326"/>
                      <a:pt x="1340" y="164"/>
                    </a:cubicBezTo>
                    <a:cubicBezTo>
                      <a:pt x="1123" y="73"/>
                      <a:pt x="1232" y="19"/>
                      <a:pt x="1051" y="1"/>
                    </a:cubicBezTo>
                    <a:cubicBezTo>
                      <a:pt x="906" y="145"/>
                      <a:pt x="1033" y="73"/>
                      <a:pt x="1051"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a:off x="7804121" y="878921"/>
                <a:ext cx="226742" cy="82831"/>
              </a:xfrm>
              <a:custGeom>
                <a:avLst/>
                <a:gdLst/>
                <a:ahLst/>
                <a:cxnLst/>
                <a:rect l="l" t="t" r="r" b="b"/>
                <a:pathLst>
                  <a:path w="2283" h="834" extrusionOk="0">
                    <a:moveTo>
                      <a:pt x="833" y="146"/>
                    </a:moveTo>
                    <a:cubicBezTo>
                      <a:pt x="507" y="200"/>
                      <a:pt x="272" y="472"/>
                      <a:pt x="0" y="327"/>
                    </a:cubicBezTo>
                    <a:cubicBezTo>
                      <a:pt x="36" y="472"/>
                      <a:pt x="109" y="490"/>
                      <a:pt x="290" y="526"/>
                    </a:cubicBezTo>
                    <a:cubicBezTo>
                      <a:pt x="507" y="562"/>
                      <a:pt x="471" y="526"/>
                      <a:pt x="670" y="490"/>
                    </a:cubicBezTo>
                    <a:cubicBezTo>
                      <a:pt x="815" y="490"/>
                      <a:pt x="960" y="490"/>
                      <a:pt x="1105" y="490"/>
                    </a:cubicBezTo>
                    <a:cubicBezTo>
                      <a:pt x="1286" y="490"/>
                      <a:pt x="1286" y="598"/>
                      <a:pt x="1340" y="725"/>
                    </a:cubicBezTo>
                    <a:lnTo>
                      <a:pt x="1358" y="725"/>
                    </a:lnTo>
                    <a:cubicBezTo>
                      <a:pt x="1377" y="834"/>
                      <a:pt x="1377" y="725"/>
                      <a:pt x="1395" y="725"/>
                    </a:cubicBezTo>
                    <a:lnTo>
                      <a:pt x="1485" y="761"/>
                    </a:lnTo>
                    <a:cubicBezTo>
                      <a:pt x="1594" y="816"/>
                      <a:pt x="1431" y="816"/>
                      <a:pt x="1503" y="780"/>
                    </a:cubicBezTo>
                    <a:lnTo>
                      <a:pt x="1594" y="761"/>
                    </a:lnTo>
                    <a:lnTo>
                      <a:pt x="1684" y="761"/>
                    </a:lnTo>
                    <a:cubicBezTo>
                      <a:pt x="1757" y="761"/>
                      <a:pt x="1811" y="743"/>
                      <a:pt x="1866" y="707"/>
                    </a:cubicBezTo>
                    <a:cubicBezTo>
                      <a:pt x="1829" y="562"/>
                      <a:pt x="1684" y="562"/>
                      <a:pt x="1558" y="454"/>
                    </a:cubicBezTo>
                    <a:cubicBezTo>
                      <a:pt x="2083" y="435"/>
                      <a:pt x="2173" y="490"/>
                      <a:pt x="2282" y="200"/>
                    </a:cubicBezTo>
                    <a:cubicBezTo>
                      <a:pt x="2010" y="200"/>
                      <a:pt x="1884" y="327"/>
                      <a:pt x="1558" y="182"/>
                    </a:cubicBezTo>
                    <a:cubicBezTo>
                      <a:pt x="1340" y="109"/>
                      <a:pt x="1123" y="37"/>
                      <a:pt x="906" y="1"/>
                    </a:cubicBezTo>
                    <a:cubicBezTo>
                      <a:pt x="870" y="37"/>
                      <a:pt x="906" y="19"/>
                      <a:pt x="870"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a:off x="8692626" y="1028197"/>
                <a:ext cx="219492" cy="100907"/>
              </a:xfrm>
              <a:custGeom>
                <a:avLst/>
                <a:gdLst/>
                <a:ahLst/>
                <a:cxnLst/>
                <a:rect l="l" t="t" r="r" b="b"/>
                <a:pathLst>
                  <a:path w="2210" h="1016" extrusionOk="0">
                    <a:moveTo>
                      <a:pt x="779" y="254"/>
                    </a:moveTo>
                    <a:cubicBezTo>
                      <a:pt x="272" y="254"/>
                      <a:pt x="616" y="309"/>
                      <a:pt x="109" y="436"/>
                    </a:cubicBezTo>
                    <a:lnTo>
                      <a:pt x="0" y="472"/>
                    </a:lnTo>
                    <a:cubicBezTo>
                      <a:pt x="308" y="562"/>
                      <a:pt x="616" y="580"/>
                      <a:pt x="924" y="544"/>
                    </a:cubicBezTo>
                    <a:cubicBezTo>
                      <a:pt x="1268" y="508"/>
                      <a:pt x="1250" y="1015"/>
                      <a:pt x="1648" y="780"/>
                    </a:cubicBezTo>
                    <a:lnTo>
                      <a:pt x="1467" y="635"/>
                    </a:lnTo>
                    <a:cubicBezTo>
                      <a:pt x="1359" y="544"/>
                      <a:pt x="1431" y="562"/>
                      <a:pt x="1340" y="472"/>
                    </a:cubicBezTo>
                    <a:cubicBezTo>
                      <a:pt x="1666" y="399"/>
                      <a:pt x="2119" y="417"/>
                      <a:pt x="2210" y="128"/>
                    </a:cubicBezTo>
                    <a:cubicBezTo>
                      <a:pt x="1811" y="273"/>
                      <a:pt x="1612" y="110"/>
                      <a:pt x="1268" y="146"/>
                    </a:cubicBezTo>
                    <a:cubicBezTo>
                      <a:pt x="960" y="182"/>
                      <a:pt x="1123" y="200"/>
                      <a:pt x="870" y="91"/>
                    </a:cubicBezTo>
                    <a:cubicBezTo>
                      <a:pt x="670" y="1"/>
                      <a:pt x="707" y="164"/>
                      <a:pt x="725" y="200"/>
                    </a:cubicBezTo>
                    <a:cubicBezTo>
                      <a:pt x="833" y="381"/>
                      <a:pt x="725" y="128"/>
                      <a:pt x="779" y="2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8165641" y="949139"/>
                <a:ext cx="226742" cy="100807"/>
              </a:xfrm>
              <a:custGeom>
                <a:avLst/>
                <a:gdLst/>
                <a:ahLst/>
                <a:cxnLst/>
                <a:rect l="l" t="t" r="r" b="b"/>
                <a:pathLst>
                  <a:path w="2283" h="1015" extrusionOk="0">
                    <a:moveTo>
                      <a:pt x="0" y="435"/>
                    </a:moveTo>
                    <a:cubicBezTo>
                      <a:pt x="290" y="489"/>
                      <a:pt x="996" y="561"/>
                      <a:pt x="1033" y="561"/>
                    </a:cubicBezTo>
                    <a:cubicBezTo>
                      <a:pt x="1286" y="652"/>
                      <a:pt x="1268" y="1014"/>
                      <a:pt x="1793" y="815"/>
                    </a:cubicBezTo>
                    <a:cubicBezTo>
                      <a:pt x="1739" y="706"/>
                      <a:pt x="1721" y="779"/>
                      <a:pt x="1503" y="543"/>
                    </a:cubicBezTo>
                    <a:cubicBezTo>
                      <a:pt x="1540" y="525"/>
                      <a:pt x="2228" y="326"/>
                      <a:pt x="2282" y="0"/>
                    </a:cubicBezTo>
                    <a:cubicBezTo>
                      <a:pt x="2101" y="73"/>
                      <a:pt x="1920" y="127"/>
                      <a:pt x="1739" y="163"/>
                    </a:cubicBezTo>
                    <a:cubicBezTo>
                      <a:pt x="1612" y="163"/>
                      <a:pt x="1503" y="163"/>
                      <a:pt x="1395" y="163"/>
                    </a:cubicBezTo>
                    <a:cubicBezTo>
                      <a:pt x="1268" y="199"/>
                      <a:pt x="1232" y="254"/>
                      <a:pt x="1087" y="235"/>
                    </a:cubicBezTo>
                    <a:cubicBezTo>
                      <a:pt x="978" y="217"/>
                      <a:pt x="906" y="163"/>
                      <a:pt x="833" y="163"/>
                    </a:cubicBezTo>
                    <a:cubicBezTo>
                      <a:pt x="616" y="163"/>
                      <a:pt x="888" y="199"/>
                      <a:pt x="598" y="290"/>
                    </a:cubicBezTo>
                    <a:cubicBezTo>
                      <a:pt x="471" y="326"/>
                      <a:pt x="326" y="362"/>
                      <a:pt x="181" y="380"/>
                    </a:cubicBezTo>
                    <a:cubicBezTo>
                      <a:pt x="0" y="398"/>
                      <a:pt x="73" y="362"/>
                      <a:pt x="0" y="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a:off x="7480343" y="1064249"/>
                <a:ext cx="226742" cy="82831"/>
              </a:xfrm>
              <a:custGeom>
                <a:avLst/>
                <a:gdLst/>
                <a:ahLst/>
                <a:cxnLst/>
                <a:rect l="l" t="t" r="r" b="b"/>
                <a:pathLst>
                  <a:path w="2283" h="834" extrusionOk="0">
                    <a:moveTo>
                      <a:pt x="834" y="145"/>
                    </a:moveTo>
                    <a:cubicBezTo>
                      <a:pt x="508" y="199"/>
                      <a:pt x="290" y="471"/>
                      <a:pt x="1" y="326"/>
                    </a:cubicBezTo>
                    <a:cubicBezTo>
                      <a:pt x="37" y="471"/>
                      <a:pt x="127" y="489"/>
                      <a:pt x="290" y="525"/>
                    </a:cubicBezTo>
                    <a:cubicBezTo>
                      <a:pt x="508" y="561"/>
                      <a:pt x="471" y="525"/>
                      <a:pt x="671" y="489"/>
                    </a:cubicBezTo>
                    <a:cubicBezTo>
                      <a:pt x="815" y="489"/>
                      <a:pt x="978" y="489"/>
                      <a:pt x="1123" y="489"/>
                    </a:cubicBezTo>
                    <a:cubicBezTo>
                      <a:pt x="1304" y="489"/>
                      <a:pt x="1304" y="598"/>
                      <a:pt x="1341" y="724"/>
                    </a:cubicBezTo>
                    <a:lnTo>
                      <a:pt x="1359" y="724"/>
                    </a:lnTo>
                    <a:cubicBezTo>
                      <a:pt x="1395" y="833"/>
                      <a:pt x="1377" y="724"/>
                      <a:pt x="1395" y="724"/>
                    </a:cubicBezTo>
                    <a:lnTo>
                      <a:pt x="1486" y="761"/>
                    </a:lnTo>
                    <a:cubicBezTo>
                      <a:pt x="1594" y="815"/>
                      <a:pt x="1449" y="815"/>
                      <a:pt x="1522" y="779"/>
                    </a:cubicBezTo>
                    <a:lnTo>
                      <a:pt x="1594" y="761"/>
                    </a:lnTo>
                    <a:lnTo>
                      <a:pt x="1703" y="761"/>
                    </a:lnTo>
                    <a:cubicBezTo>
                      <a:pt x="1757" y="761"/>
                      <a:pt x="1812" y="743"/>
                      <a:pt x="1866" y="706"/>
                    </a:cubicBezTo>
                    <a:cubicBezTo>
                      <a:pt x="1830" y="561"/>
                      <a:pt x="1685" y="561"/>
                      <a:pt x="1558" y="453"/>
                    </a:cubicBezTo>
                    <a:cubicBezTo>
                      <a:pt x="2083" y="435"/>
                      <a:pt x="2192" y="489"/>
                      <a:pt x="2282" y="199"/>
                    </a:cubicBezTo>
                    <a:cubicBezTo>
                      <a:pt x="2029" y="199"/>
                      <a:pt x="1884" y="344"/>
                      <a:pt x="1576" y="181"/>
                    </a:cubicBezTo>
                    <a:cubicBezTo>
                      <a:pt x="1359" y="109"/>
                      <a:pt x="1141" y="36"/>
                      <a:pt x="906" y="0"/>
                    </a:cubicBezTo>
                    <a:cubicBezTo>
                      <a:pt x="906" y="18"/>
                      <a:pt x="888" y="36"/>
                      <a:pt x="888"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4"/>
            <p:cNvGrpSpPr/>
            <p:nvPr/>
          </p:nvGrpSpPr>
          <p:grpSpPr>
            <a:xfrm flipH="1">
              <a:off x="258140" y="186741"/>
              <a:ext cx="2880180" cy="1363189"/>
              <a:chOff x="6031002" y="186741"/>
              <a:chExt cx="2880180" cy="1363189"/>
            </a:xfrm>
          </p:grpSpPr>
          <p:sp>
            <p:nvSpPr>
              <p:cNvPr id="535" name="Google Shape;535;p24"/>
              <p:cNvSpPr/>
              <p:nvPr/>
            </p:nvSpPr>
            <p:spPr>
              <a:xfrm>
                <a:off x="8760249" y="673260"/>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4"/>
              <p:cNvSpPr/>
              <p:nvPr/>
            </p:nvSpPr>
            <p:spPr>
              <a:xfrm>
                <a:off x="8223661" y="886523"/>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a:off x="8062363" y="186741"/>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4"/>
              <p:cNvSpPr/>
              <p:nvPr/>
            </p:nvSpPr>
            <p:spPr>
              <a:xfrm>
                <a:off x="7858880" y="443065"/>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24"/>
              <p:cNvGrpSpPr/>
              <p:nvPr/>
            </p:nvGrpSpPr>
            <p:grpSpPr>
              <a:xfrm>
                <a:off x="6031002" y="1200096"/>
                <a:ext cx="849263" cy="349834"/>
                <a:chOff x="1982290" y="600662"/>
                <a:chExt cx="163925" cy="67525"/>
              </a:xfrm>
            </p:grpSpPr>
            <p:sp>
              <p:nvSpPr>
                <p:cNvPr id="540" name="Google Shape;540;p24"/>
                <p:cNvSpPr/>
                <p:nvPr/>
              </p:nvSpPr>
              <p:spPr>
                <a:xfrm>
                  <a:off x="1982290" y="600662"/>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4"/>
                <p:cNvSpPr/>
                <p:nvPr/>
              </p:nvSpPr>
              <p:spPr>
                <a:xfrm>
                  <a:off x="1987290" y="649237"/>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a:off x="2124465" y="630062"/>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3" name="Google Shape;543;p24"/>
          <p:cNvSpPr/>
          <p:nvPr/>
        </p:nvSpPr>
        <p:spPr>
          <a:xfrm flipH="1">
            <a:off x="3959239" y="831625"/>
            <a:ext cx="1212604" cy="516349"/>
          </a:xfrm>
          <a:custGeom>
            <a:avLst/>
            <a:gdLst/>
            <a:ahLst/>
            <a:cxnLst/>
            <a:rect l="l" t="t" r="r" b="b"/>
            <a:pathLst>
              <a:path w="12348" h="5258" extrusionOk="0">
                <a:moveTo>
                  <a:pt x="1920" y="3424"/>
                </a:moveTo>
                <a:lnTo>
                  <a:pt x="1920" y="3424"/>
                </a:lnTo>
                <a:cubicBezTo>
                  <a:pt x="1976" y="3428"/>
                  <a:pt x="2032" y="3435"/>
                  <a:pt x="2088" y="3443"/>
                </a:cubicBezTo>
                <a:lnTo>
                  <a:pt x="2088" y="3443"/>
                </a:lnTo>
                <a:cubicBezTo>
                  <a:pt x="2009" y="3424"/>
                  <a:pt x="1920" y="3424"/>
                  <a:pt x="1920" y="3424"/>
                </a:cubicBezTo>
                <a:close/>
                <a:moveTo>
                  <a:pt x="3327" y="3692"/>
                </a:moveTo>
                <a:cubicBezTo>
                  <a:pt x="3504" y="3692"/>
                  <a:pt x="3671" y="3719"/>
                  <a:pt x="3749" y="3804"/>
                </a:cubicBezTo>
                <a:cubicBezTo>
                  <a:pt x="3930" y="4003"/>
                  <a:pt x="4383" y="3931"/>
                  <a:pt x="4347" y="4057"/>
                </a:cubicBezTo>
                <a:cubicBezTo>
                  <a:pt x="4335" y="4139"/>
                  <a:pt x="4127" y="4236"/>
                  <a:pt x="3928" y="4236"/>
                </a:cubicBezTo>
                <a:cubicBezTo>
                  <a:pt x="3818" y="4236"/>
                  <a:pt x="3711" y="4207"/>
                  <a:pt x="3640" y="4130"/>
                </a:cubicBezTo>
                <a:cubicBezTo>
                  <a:pt x="3440" y="3967"/>
                  <a:pt x="3222" y="3828"/>
                  <a:pt x="2990" y="3717"/>
                </a:cubicBezTo>
                <a:lnTo>
                  <a:pt x="2990" y="3717"/>
                </a:lnTo>
                <a:cubicBezTo>
                  <a:pt x="3093" y="3703"/>
                  <a:pt x="3212" y="3692"/>
                  <a:pt x="3327" y="3692"/>
                </a:cubicBezTo>
                <a:close/>
                <a:moveTo>
                  <a:pt x="1395" y="1"/>
                </a:moveTo>
                <a:cubicBezTo>
                  <a:pt x="1395" y="1"/>
                  <a:pt x="1594" y="236"/>
                  <a:pt x="1576" y="345"/>
                </a:cubicBezTo>
                <a:cubicBezTo>
                  <a:pt x="1558" y="432"/>
                  <a:pt x="1321" y="1145"/>
                  <a:pt x="881" y="1145"/>
                </a:cubicBezTo>
                <a:cubicBezTo>
                  <a:pt x="865" y="1145"/>
                  <a:pt x="850" y="1144"/>
                  <a:pt x="833" y="1142"/>
                </a:cubicBezTo>
                <a:cubicBezTo>
                  <a:pt x="519" y="1094"/>
                  <a:pt x="423" y="1061"/>
                  <a:pt x="367" y="1061"/>
                </a:cubicBezTo>
                <a:cubicBezTo>
                  <a:pt x="338" y="1061"/>
                  <a:pt x="320" y="1069"/>
                  <a:pt x="290" y="1088"/>
                </a:cubicBezTo>
                <a:cubicBezTo>
                  <a:pt x="247" y="1117"/>
                  <a:pt x="200" y="1122"/>
                  <a:pt x="158" y="1122"/>
                </a:cubicBezTo>
                <a:cubicBezTo>
                  <a:pt x="130" y="1122"/>
                  <a:pt x="103" y="1120"/>
                  <a:pt x="81" y="1120"/>
                </a:cubicBezTo>
                <a:cubicBezTo>
                  <a:pt x="53" y="1120"/>
                  <a:pt x="30" y="1124"/>
                  <a:pt x="18" y="1142"/>
                </a:cubicBezTo>
                <a:cubicBezTo>
                  <a:pt x="0" y="1196"/>
                  <a:pt x="18" y="1196"/>
                  <a:pt x="109" y="1196"/>
                </a:cubicBezTo>
                <a:lnTo>
                  <a:pt x="435" y="1196"/>
                </a:lnTo>
                <a:cubicBezTo>
                  <a:pt x="507" y="1196"/>
                  <a:pt x="1576" y="1902"/>
                  <a:pt x="1105" y="2971"/>
                </a:cubicBezTo>
                <a:cubicBezTo>
                  <a:pt x="1105" y="2971"/>
                  <a:pt x="1051" y="3080"/>
                  <a:pt x="1051" y="3098"/>
                </a:cubicBezTo>
                <a:cubicBezTo>
                  <a:pt x="1056" y="3109"/>
                  <a:pt x="1062" y="3113"/>
                  <a:pt x="1067" y="3113"/>
                </a:cubicBezTo>
                <a:cubicBezTo>
                  <a:pt x="1080" y="3113"/>
                  <a:pt x="1092" y="3092"/>
                  <a:pt x="1105" y="3080"/>
                </a:cubicBezTo>
                <a:cubicBezTo>
                  <a:pt x="1120" y="3065"/>
                  <a:pt x="1146" y="3038"/>
                  <a:pt x="1175" y="3038"/>
                </a:cubicBezTo>
                <a:cubicBezTo>
                  <a:pt x="1182" y="3038"/>
                  <a:pt x="1189" y="3040"/>
                  <a:pt x="1196" y="3043"/>
                </a:cubicBezTo>
                <a:cubicBezTo>
                  <a:pt x="1210" y="3043"/>
                  <a:pt x="1996" y="3225"/>
                  <a:pt x="2413" y="3507"/>
                </a:cubicBezTo>
                <a:lnTo>
                  <a:pt x="2413" y="3507"/>
                </a:lnTo>
                <a:cubicBezTo>
                  <a:pt x="2306" y="3480"/>
                  <a:pt x="2198" y="3458"/>
                  <a:pt x="2088" y="3443"/>
                </a:cubicBezTo>
                <a:lnTo>
                  <a:pt x="2088" y="3443"/>
                </a:lnTo>
                <a:cubicBezTo>
                  <a:pt x="2132" y="3454"/>
                  <a:pt x="2172" y="3470"/>
                  <a:pt x="2192" y="3496"/>
                </a:cubicBezTo>
                <a:cubicBezTo>
                  <a:pt x="2208" y="3529"/>
                  <a:pt x="2388" y="3584"/>
                  <a:pt x="2584" y="3655"/>
                </a:cubicBezTo>
                <a:lnTo>
                  <a:pt x="2584" y="3655"/>
                </a:lnTo>
                <a:cubicBezTo>
                  <a:pt x="2610" y="3686"/>
                  <a:pt x="2630" y="3717"/>
                  <a:pt x="2644" y="3750"/>
                </a:cubicBezTo>
                <a:cubicBezTo>
                  <a:pt x="2644" y="3750"/>
                  <a:pt x="2590" y="3840"/>
                  <a:pt x="2644" y="3858"/>
                </a:cubicBezTo>
                <a:cubicBezTo>
                  <a:pt x="2680" y="3858"/>
                  <a:pt x="2662" y="3786"/>
                  <a:pt x="2717" y="3768"/>
                </a:cubicBezTo>
                <a:cubicBezTo>
                  <a:pt x="2727" y="3764"/>
                  <a:pt x="2762" y="3756"/>
                  <a:pt x="2814" y="3746"/>
                </a:cubicBezTo>
                <a:lnTo>
                  <a:pt x="2814" y="3746"/>
                </a:lnTo>
                <a:cubicBezTo>
                  <a:pt x="2963" y="3812"/>
                  <a:pt x="3084" y="3887"/>
                  <a:pt x="3097" y="3967"/>
                </a:cubicBezTo>
                <a:cubicBezTo>
                  <a:pt x="3132" y="4193"/>
                  <a:pt x="3699" y="4585"/>
                  <a:pt x="3985" y="4585"/>
                </a:cubicBezTo>
                <a:cubicBezTo>
                  <a:pt x="3998" y="4585"/>
                  <a:pt x="4009" y="4584"/>
                  <a:pt x="4021" y="4583"/>
                </a:cubicBezTo>
                <a:cubicBezTo>
                  <a:pt x="4021" y="4655"/>
                  <a:pt x="4057" y="4728"/>
                  <a:pt x="4111" y="4782"/>
                </a:cubicBezTo>
                <a:cubicBezTo>
                  <a:pt x="4111" y="4782"/>
                  <a:pt x="4076" y="4805"/>
                  <a:pt x="4053" y="4805"/>
                </a:cubicBezTo>
                <a:cubicBezTo>
                  <a:pt x="4047" y="4805"/>
                  <a:pt x="4042" y="4804"/>
                  <a:pt x="4039" y="4800"/>
                </a:cubicBezTo>
                <a:cubicBezTo>
                  <a:pt x="4002" y="4782"/>
                  <a:pt x="3984" y="4764"/>
                  <a:pt x="3966" y="4746"/>
                </a:cubicBezTo>
                <a:lnTo>
                  <a:pt x="3966" y="4709"/>
                </a:lnTo>
                <a:cubicBezTo>
                  <a:pt x="3972" y="4704"/>
                  <a:pt x="3971" y="4702"/>
                  <a:pt x="3967" y="4702"/>
                </a:cubicBezTo>
                <a:cubicBezTo>
                  <a:pt x="3957" y="4702"/>
                  <a:pt x="3930" y="4715"/>
                  <a:pt x="3930" y="4728"/>
                </a:cubicBezTo>
                <a:cubicBezTo>
                  <a:pt x="3930" y="4746"/>
                  <a:pt x="3912" y="4764"/>
                  <a:pt x="3912" y="4800"/>
                </a:cubicBezTo>
                <a:cubicBezTo>
                  <a:pt x="3912" y="4818"/>
                  <a:pt x="3876" y="4891"/>
                  <a:pt x="3930" y="4891"/>
                </a:cubicBezTo>
                <a:cubicBezTo>
                  <a:pt x="4002" y="4909"/>
                  <a:pt x="3966" y="4963"/>
                  <a:pt x="3966" y="4963"/>
                </a:cubicBezTo>
                <a:cubicBezTo>
                  <a:pt x="3966" y="4981"/>
                  <a:pt x="3984" y="4999"/>
                  <a:pt x="4002" y="5017"/>
                </a:cubicBezTo>
                <a:cubicBezTo>
                  <a:pt x="4021" y="5035"/>
                  <a:pt x="4039" y="5035"/>
                  <a:pt x="4057" y="5035"/>
                </a:cubicBezTo>
                <a:cubicBezTo>
                  <a:pt x="4093" y="5035"/>
                  <a:pt x="4111" y="5035"/>
                  <a:pt x="4147" y="4999"/>
                </a:cubicBezTo>
                <a:cubicBezTo>
                  <a:pt x="4179" y="4978"/>
                  <a:pt x="4211" y="4969"/>
                  <a:pt x="4243" y="4969"/>
                </a:cubicBezTo>
                <a:cubicBezTo>
                  <a:pt x="4265" y="4969"/>
                  <a:pt x="4288" y="4974"/>
                  <a:pt x="4310" y="4981"/>
                </a:cubicBezTo>
                <a:cubicBezTo>
                  <a:pt x="4347" y="4981"/>
                  <a:pt x="4310" y="5072"/>
                  <a:pt x="4256" y="5090"/>
                </a:cubicBezTo>
                <a:cubicBezTo>
                  <a:pt x="4249" y="5093"/>
                  <a:pt x="4241" y="5095"/>
                  <a:pt x="4233" y="5095"/>
                </a:cubicBezTo>
                <a:cubicBezTo>
                  <a:pt x="4200" y="5095"/>
                  <a:pt x="4162" y="5072"/>
                  <a:pt x="4147" y="5072"/>
                </a:cubicBezTo>
                <a:cubicBezTo>
                  <a:pt x="4147" y="5072"/>
                  <a:pt x="4147" y="5054"/>
                  <a:pt x="4129" y="5054"/>
                </a:cubicBezTo>
                <a:cubicBezTo>
                  <a:pt x="4129" y="5054"/>
                  <a:pt x="4111" y="5090"/>
                  <a:pt x="4111" y="5108"/>
                </a:cubicBezTo>
                <a:cubicBezTo>
                  <a:pt x="4129" y="5108"/>
                  <a:pt x="4147" y="5162"/>
                  <a:pt x="4184" y="5162"/>
                </a:cubicBezTo>
                <a:cubicBezTo>
                  <a:pt x="4220" y="5162"/>
                  <a:pt x="4274" y="5180"/>
                  <a:pt x="4292" y="5216"/>
                </a:cubicBezTo>
                <a:cubicBezTo>
                  <a:pt x="4307" y="5231"/>
                  <a:pt x="4262" y="5258"/>
                  <a:pt x="4293" y="5258"/>
                </a:cubicBezTo>
                <a:cubicBezTo>
                  <a:pt x="4300" y="5258"/>
                  <a:pt x="4311" y="5256"/>
                  <a:pt x="4328" y="5253"/>
                </a:cubicBezTo>
                <a:cubicBezTo>
                  <a:pt x="4383" y="5235"/>
                  <a:pt x="4455" y="5216"/>
                  <a:pt x="4491" y="5162"/>
                </a:cubicBezTo>
                <a:cubicBezTo>
                  <a:pt x="4546" y="5144"/>
                  <a:pt x="4582" y="5126"/>
                  <a:pt x="4636" y="5108"/>
                </a:cubicBezTo>
                <a:cubicBezTo>
                  <a:pt x="4641" y="5106"/>
                  <a:pt x="4649" y="5105"/>
                  <a:pt x="4661" y="5105"/>
                </a:cubicBezTo>
                <a:cubicBezTo>
                  <a:pt x="4723" y="5105"/>
                  <a:pt x="4878" y="5128"/>
                  <a:pt x="4990" y="5128"/>
                </a:cubicBezTo>
                <a:cubicBezTo>
                  <a:pt x="5043" y="5128"/>
                  <a:pt x="5087" y="5123"/>
                  <a:pt x="5107" y="5108"/>
                </a:cubicBezTo>
                <a:cubicBezTo>
                  <a:pt x="5180" y="5054"/>
                  <a:pt x="5524" y="4782"/>
                  <a:pt x="5560" y="4673"/>
                </a:cubicBezTo>
                <a:cubicBezTo>
                  <a:pt x="5576" y="4560"/>
                  <a:pt x="5679" y="4432"/>
                  <a:pt x="5778" y="4432"/>
                </a:cubicBezTo>
                <a:cubicBezTo>
                  <a:pt x="5790" y="4432"/>
                  <a:pt x="5802" y="4434"/>
                  <a:pt x="5813" y="4438"/>
                </a:cubicBezTo>
                <a:cubicBezTo>
                  <a:pt x="5904" y="4474"/>
                  <a:pt x="6013" y="4492"/>
                  <a:pt x="6103" y="4492"/>
                </a:cubicBezTo>
                <a:cubicBezTo>
                  <a:pt x="6124" y="4492"/>
                  <a:pt x="6145" y="4504"/>
                  <a:pt x="6159" y="4504"/>
                </a:cubicBezTo>
                <a:cubicBezTo>
                  <a:pt x="6169" y="4504"/>
                  <a:pt x="6176" y="4497"/>
                  <a:pt x="6176" y="4474"/>
                </a:cubicBezTo>
                <a:cubicBezTo>
                  <a:pt x="6176" y="4402"/>
                  <a:pt x="6230" y="4383"/>
                  <a:pt x="6176" y="4329"/>
                </a:cubicBezTo>
                <a:cubicBezTo>
                  <a:pt x="6121" y="4293"/>
                  <a:pt x="6791" y="4166"/>
                  <a:pt x="6846" y="4039"/>
                </a:cubicBezTo>
                <a:cubicBezTo>
                  <a:pt x="6887" y="3957"/>
                  <a:pt x="7277" y="3915"/>
                  <a:pt x="7658" y="3915"/>
                </a:cubicBezTo>
                <a:cubicBezTo>
                  <a:pt x="7944" y="3915"/>
                  <a:pt x="8225" y="3938"/>
                  <a:pt x="8349" y="3985"/>
                </a:cubicBezTo>
                <a:cubicBezTo>
                  <a:pt x="8383" y="3998"/>
                  <a:pt x="8419" y="4003"/>
                  <a:pt x="8457" y="4003"/>
                </a:cubicBezTo>
                <a:cubicBezTo>
                  <a:pt x="8596" y="4003"/>
                  <a:pt x="8758" y="3935"/>
                  <a:pt x="8911" y="3935"/>
                </a:cubicBezTo>
                <a:cubicBezTo>
                  <a:pt x="9070" y="3935"/>
                  <a:pt x="9221" y="4009"/>
                  <a:pt x="9327" y="4311"/>
                </a:cubicBezTo>
                <a:cubicBezTo>
                  <a:pt x="9327" y="4311"/>
                  <a:pt x="9381" y="4474"/>
                  <a:pt x="9417" y="4474"/>
                </a:cubicBezTo>
                <a:cubicBezTo>
                  <a:pt x="9453" y="4474"/>
                  <a:pt x="9399" y="4347"/>
                  <a:pt x="9417" y="4347"/>
                </a:cubicBezTo>
                <a:cubicBezTo>
                  <a:pt x="9453" y="4329"/>
                  <a:pt x="9671" y="4094"/>
                  <a:pt x="9653" y="4021"/>
                </a:cubicBezTo>
                <a:cubicBezTo>
                  <a:pt x="9620" y="3956"/>
                  <a:pt x="9689" y="3892"/>
                  <a:pt x="9795" y="3892"/>
                </a:cubicBezTo>
                <a:cubicBezTo>
                  <a:pt x="9807" y="3892"/>
                  <a:pt x="9820" y="3893"/>
                  <a:pt x="9834" y="3895"/>
                </a:cubicBezTo>
                <a:cubicBezTo>
                  <a:pt x="9952" y="3895"/>
                  <a:pt x="10386" y="4226"/>
                  <a:pt x="10723" y="4226"/>
                </a:cubicBezTo>
                <a:cubicBezTo>
                  <a:pt x="10747" y="4226"/>
                  <a:pt x="10771" y="4224"/>
                  <a:pt x="10794" y="4220"/>
                </a:cubicBezTo>
                <a:cubicBezTo>
                  <a:pt x="10822" y="4214"/>
                  <a:pt x="10853" y="4211"/>
                  <a:pt x="10886" y="4211"/>
                </a:cubicBezTo>
                <a:cubicBezTo>
                  <a:pt x="11218" y="4211"/>
                  <a:pt x="11704" y="4528"/>
                  <a:pt x="11753" y="4709"/>
                </a:cubicBezTo>
                <a:cubicBezTo>
                  <a:pt x="11790" y="4655"/>
                  <a:pt x="11790" y="4601"/>
                  <a:pt x="11753" y="4565"/>
                </a:cubicBezTo>
                <a:cubicBezTo>
                  <a:pt x="11717" y="4474"/>
                  <a:pt x="11627" y="4492"/>
                  <a:pt x="11627" y="4456"/>
                </a:cubicBezTo>
                <a:cubicBezTo>
                  <a:pt x="11608" y="4420"/>
                  <a:pt x="11572" y="4456"/>
                  <a:pt x="11627" y="4311"/>
                </a:cubicBezTo>
                <a:cubicBezTo>
                  <a:pt x="11643" y="4246"/>
                  <a:pt x="11754" y="4210"/>
                  <a:pt x="11884" y="4210"/>
                </a:cubicBezTo>
                <a:cubicBezTo>
                  <a:pt x="12042" y="4210"/>
                  <a:pt x="12227" y="4264"/>
                  <a:pt x="12297" y="4383"/>
                </a:cubicBezTo>
                <a:cubicBezTo>
                  <a:pt x="12297" y="4383"/>
                  <a:pt x="12297" y="4474"/>
                  <a:pt x="12315" y="4474"/>
                </a:cubicBezTo>
                <a:cubicBezTo>
                  <a:pt x="12317" y="4475"/>
                  <a:pt x="12318" y="4475"/>
                  <a:pt x="12320" y="4475"/>
                </a:cubicBezTo>
                <a:cubicBezTo>
                  <a:pt x="12347" y="4475"/>
                  <a:pt x="12315" y="4327"/>
                  <a:pt x="12315" y="4293"/>
                </a:cubicBezTo>
                <a:cubicBezTo>
                  <a:pt x="12188" y="4076"/>
                  <a:pt x="11971" y="3895"/>
                  <a:pt x="11717" y="3840"/>
                </a:cubicBezTo>
                <a:cubicBezTo>
                  <a:pt x="11427" y="3840"/>
                  <a:pt x="10504" y="3768"/>
                  <a:pt x="10178" y="3496"/>
                </a:cubicBezTo>
                <a:cubicBezTo>
                  <a:pt x="10093" y="3425"/>
                  <a:pt x="10032" y="3399"/>
                  <a:pt x="9982" y="3399"/>
                </a:cubicBezTo>
                <a:cubicBezTo>
                  <a:pt x="9841" y="3399"/>
                  <a:pt x="9784" y="3609"/>
                  <a:pt x="9490" y="3623"/>
                </a:cubicBezTo>
                <a:cubicBezTo>
                  <a:pt x="9481" y="3623"/>
                  <a:pt x="9472" y="3623"/>
                  <a:pt x="9463" y="3623"/>
                </a:cubicBezTo>
                <a:cubicBezTo>
                  <a:pt x="9056" y="3623"/>
                  <a:pt x="8288" y="3241"/>
                  <a:pt x="8023" y="3152"/>
                </a:cubicBezTo>
                <a:cubicBezTo>
                  <a:pt x="7997" y="3142"/>
                  <a:pt x="7972" y="3137"/>
                  <a:pt x="7946" y="3137"/>
                </a:cubicBezTo>
                <a:cubicBezTo>
                  <a:pt x="7701" y="3137"/>
                  <a:pt x="7425" y="3551"/>
                  <a:pt x="6826" y="3551"/>
                </a:cubicBezTo>
                <a:cubicBezTo>
                  <a:pt x="6815" y="3551"/>
                  <a:pt x="6803" y="3551"/>
                  <a:pt x="6791" y="3550"/>
                </a:cubicBezTo>
                <a:cubicBezTo>
                  <a:pt x="6749" y="3549"/>
                  <a:pt x="6711" y="3549"/>
                  <a:pt x="6675" y="3549"/>
                </a:cubicBezTo>
                <a:cubicBezTo>
                  <a:pt x="6169" y="3549"/>
                  <a:pt x="6201" y="3647"/>
                  <a:pt x="6099" y="3647"/>
                </a:cubicBezTo>
                <a:cubicBezTo>
                  <a:pt x="6085" y="3647"/>
                  <a:pt x="6069" y="3645"/>
                  <a:pt x="6049" y="3641"/>
                </a:cubicBezTo>
                <a:cubicBezTo>
                  <a:pt x="5868" y="3587"/>
                  <a:pt x="5868" y="3532"/>
                  <a:pt x="5850" y="3496"/>
                </a:cubicBezTo>
                <a:cubicBezTo>
                  <a:pt x="5843" y="3482"/>
                  <a:pt x="5827" y="3473"/>
                  <a:pt x="5809" y="3473"/>
                </a:cubicBezTo>
                <a:cubicBezTo>
                  <a:pt x="5781" y="3473"/>
                  <a:pt x="5745" y="3495"/>
                  <a:pt x="5723" y="3550"/>
                </a:cubicBezTo>
                <a:cubicBezTo>
                  <a:pt x="5695" y="3619"/>
                  <a:pt x="5678" y="3678"/>
                  <a:pt x="5664" y="3678"/>
                </a:cubicBezTo>
                <a:cubicBezTo>
                  <a:pt x="5659" y="3678"/>
                  <a:pt x="5655" y="3672"/>
                  <a:pt x="5650" y="3659"/>
                </a:cubicBezTo>
                <a:cubicBezTo>
                  <a:pt x="5614" y="3605"/>
                  <a:pt x="5578" y="3188"/>
                  <a:pt x="5524" y="3134"/>
                </a:cubicBezTo>
                <a:cubicBezTo>
                  <a:pt x="5518" y="3129"/>
                  <a:pt x="5513" y="3126"/>
                  <a:pt x="5508" y="3126"/>
                </a:cubicBezTo>
                <a:cubicBezTo>
                  <a:pt x="5441" y="3126"/>
                  <a:pt x="5379" y="3516"/>
                  <a:pt x="5379" y="3532"/>
                </a:cubicBezTo>
                <a:cubicBezTo>
                  <a:pt x="5372" y="3546"/>
                  <a:pt x="5354" y="3552"/>
                  <a:pt x="5335" y="3552"/>
                </a:cubicBezTo>
                <a:cubicBezTo>
                  <a:pt x="5305" y="3552"/>
                  <a:pt x="5270" y="3537"/>
                  <a:pt x="5270" y="3514"/>
                </a:cubicBezTo>
                <a:cubicBezTo>
                  <a:pt x="5255" y="3484"/>
                  <a:pt x="5140" y="3329"/>
                  <a:pt x="5102" y="3329"/>
                </a:cubicBezTo>
                <a:cubicBezTo>
                  <a:pt x="5094" y="3329"/>
                  <a:pt x="5089" y="3336"/>
                  <a:pt x="5089" y="3351"/>
                </a:cubicBezTo>
                <a:cubicBezTo>
                  <a:pt x="5089" y="3460"/>
                  <a:pt x="5161" y="3532"/>
                  <a:pt x="5161" y="3587"/>
                </a:cubicBezTo>
                <a:cubicBezTo>
                  <a:pt x="5161" y="3629"/>
                  <a:pt x="5106" y="3694"/>
                  <a:pt x="5082" y="3694"/>
                </a:cubicBezTo>
                <a:cubicBezTo>
                  <a:pt x="5075" y="3694"/>
                  <a:pt x="5071" y="3689"/>
                  <a:pt x="5071" y="3677"/>
                </a:cubicBezTo>
                <a:cubicBezTo>
                  <a:pt x="5057" y="3620"/>
                  <a:pt x="5020" y="3552"/>
                  <a:pt x="5005" y="3552"/>
                </a:cubicBezTo>
                <a:cubicBezTo>
                  <a:pt x="5001" y="3552"/>
                  <a:pt x="4999" y="3557"/>
                  <a:pt x="4999" y="3569"/>
                </a:cubicBezTo>
                <a:cubicBezTo>
                  <a:pt x="4999" y="3623"/>
                  <a:pt x="4999" y="3659"/>
                  <a:pt x="4999" y="3713"/>
                </a:cubicBezTo>
                <a:cubicBezTo>
                  <a:pt x="4980" y="3713"/>
                  <a:pt x="4872" y="3695"/>
                  <a:pt x="4872" y="3695"/>
                </a:cubicBezTo>
                <a:cubicBezTo>
                  <a:pt x="4872" y="3695"/>
                  <a:pt x="4729" y="3756"/>
                  <a:pt x="4559" y="3756"/>
                </a:cubicBezTo>
                <a:cubicBezTo>
                  <a:pt x="4420" y="3756"/>
                  <a:pt x="4261" y="3715"/>
                  <a:pt x="4147" y="3569"/>
                </a:cubicBezTo>
                <a:cubicBezTo>
                  <a:pt x="3894" y="3224"/>
                  <a:pt x="3405" y="2989"/>
                  <a:pt x="3296" y="2754"/>
                </a:cubicBezTo>
                <a:cubicBezTo>
                  <a:pt x="3169" y="2518"/>
                  <a:pt x="2970" y="1975"/>
                  <a:pt x="2807" y="1812"/>
                </a:cubicBezTo>
                <a:cubicBezTo>
                  <a:pt x="2644" y="1667"/>
                  <a:pt x="1666" y="544"/>
                  <a:pt x="1648" y="327"/>
                </a:cubicBezTo>
                <a:cubicBezTo>
                  <a:pt x="1612" y="182"/>
                  <a:pt x="1521" y="73"/>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4"/>
          <p:cNvSpPr txBox="1">
            <a:spLocks noGrp="1"/>
          </p:cNvSpPr>
          <p:nvPr>
            <p:ph type="title"/>
          </p:nvPr>
        </p:nvSpPr>
        <p:spPr>
          <a:xfrm>
            <a:off x="709678" y="2116556"/>
            <a:ext cx="513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45" name="Google Shape;545;p24"/>
          <p:cNvSpPr txBox="1">
            <a:spLocks noGrp="1"/>
          </p:cNvSpPr>
          <p:nvPr>
            <p:ph type="title" idx="2" hasCustomPrompt="1"/>
          </p:nvPr>
        </p:nvSpPr>
        <p:spPr>
          <a:xfrm>
            <a:off x="709678" y="1141993"/>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546" name="Google Shape;546;p24"/>
          <p:cNvSpPr txBox="1">
            <a:spLocks noGrp="1"/>
          </p:cNvSpPr>
          <p:nvPr>
            <p:ph type="subTitle" idx="1"/>
          </p:nvPr>
        </p:nvSpPr>
        <p:spPr>
          <a:xfrm>
            <a:off x="709675" y="2958350"/>
            <a:ext cx="3326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5">
  <p:cSld name="SECTION_HEADER_1_1_1_1">
    <p:spTree>
      <p:nvGrpSpPr>
        <p:cNvPr id="1" name="Shape 547"/>
        <p:cNvGrpSpPr/>
        <p:nvPr/>
      </p:nvGrpSpPr>
      <p:grpSpPr>
        <a:xfrm>
          <a:off x="0" y="0"/>
          <a:ext cx="0" cy="0"/>
          <a:chOff x="0" y="0"/>
          <a:chExt cx="0" cy="0"/>
        </a:xfrm>
      </p:grpSpPr>
      <p:sp>
        <p:nvSpPr>
          <p:cNvPr id="548" name="Google Shape;548;p25"/>
          <p:cNvSpPr/>
          <p:nvPr/>
        </p:nvSpPr>
        <p:spPr>
          <a:xfrm flipH="1">
            <a:off x="136239" y="770213"/>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txBox="1">
            <a:spLocks noGrp="1"/>
          </p:cNvSpPr>
          <p:nvPr>
            <p:ph type="title"/>
          </p:nvPr>
        </p:nvSpPr>
        <p:spPr>
          <a:xfrm>
            <a:off x="3929100" y="482250"/>
            <a:ext cx="4500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50" name="Google Shape;550;p25"/>
          <p:cNvSpPr txBox="1">
            <a:spLocks noGrp="1"/>
          </p:cNvSpPr>
          <p:nvPr>
            <p:ph type="title" idx="2" hasCustomPrompt="1"/>
          </p:nvPr>
        </p:nvSpPr>
        <p:spPr>
          <a:xfrm>
            <a:off x="1073600" y="838975"/>
            <a:ext cx="1201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551" name="Google Shape;551;p25"/>
          <p:cNvSpPr txBox="1">
            <a:spLocks noGrp="1"/>
          </p:cNvSpPr>
          <p:nvPr>
            <p:ph type="subTitle" idx="1"/>
          </p:nvPr>
        </p:nvSpPr>
        <p:spPr>
          <a:xfrm>
            <a:off x="5489550" y="1324063"/>
            <a:ext cx="29400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552" name="Google Shape;552;p25"/>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a:off x="3199461" y="3364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a:off x="9003400" y="13999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a:off x="2882585" y="252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a:off x="-101103" y="298766"/>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a:off x="8803442" y="50810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a:off x="8429700" y="27737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559"/>
        <p:cNvGrpSpPr/>
        <p:nvPr/>
      </p:nvGrpSpPr>
      <p:grpSpPr>
        <a:xfrm>
          <a:off x="0" y="0"/>
          <a:ext cx="0" cy="0"/>
          <a:chOff x="0" y="0"/>
          <a:chExt cx="0" cy="0"/>
        </a:xfrm>
      </p:grpSpPr>
      <p:sp>
        <p:nvSpPr>
          <p:cNvPr id="560" name="Google Shape;560;p26"/>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txBox="1">
            <a:spLocks noGrp="1"/>
          </p:cNvSpPr>
          <p:nvPr>
            <p:ph type="title"/>
          </p:nvPr>
        </p:nvSpPr>
        <p:spPr>
          <a:xfrm>
            <a:off x="2290025" y="327557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2" name="Google Shape;562;p26"/>
          <p:cNvSpPr txBox="1">
            <a:spLocks noGrp="1"/>
          </p:cNvSpPr>
          <p:nvPr>
            <p:ph type="subTitle" idx="1"/>
          </p:nvPr>
        </p:nvSpPr>
        <p:spPr>
          <a:xfrm>
            <a:off x="1442100" y="1589681"/>
            <a:ext cx="6259800" cy="170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3" name="Google Shape;563;p26"/>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rot="2009354">
            <a:off x="7385065" y="691570"/>
            <a:ext cx="1119751" cy="971497"/>
          </a:xfrm>
          <a:custGeom>
            <a:avLst/>
            <a:gdLst/>
            <a:ahLst/>
            <a:cxnLst/>
            <a:rect l="l" t="t" r="r" b="b"/>
            <a:pathLst>
              <a:path w="15340" h="13309" extrusionOk="0">
                <a:moveTo>
                  <a:pt x="6593" y="0"/>
                </a:moveTo>
                <a:lnTo>
                  <a:pt x="6593" y="0"/>
                </a:lnTo>
                <a:cubicBezTo>
                  <a:pt x="1251" y="1594"/>
                  <a:pt x="1" y="8620"/>
                  <a:pt x="4492" y="11952"/>
                </a:cubicBezTo>
                <a:cubicBezTo>
                  <a:pt x="5746" y="12886"/>
                  <a:pt x="7149" y="13308"/>
                  <a:pt x="8520" y="13308"/>
                </a:cubicBezTo>
                <a:cubicBezTo>
                  <a:pt x="12038" y="13308"/>
                  <a:pt x="15340" y="10528"/>
                  <a:pt x="15340" y="6501"/>
                </a:cubicBezTo>
                <a:cubicBezTo>
                  <a:pt x="15340" y="6356"/>
                  <a:pt x="15340" y="6212"/>
                  <a:pt x="15322" y="6049"/>
                </a:cubicBezTo>
                <a:cubicBezTo>
                  <a:pt x="15086" y="9290"/>
                  <a:pt x="12406" y="11807"/>
                  <a:pt x="9146" y="11807"/>
                </a:cubicBezTo>
                <a:cubicBezTo>
                  <a:pt x="6249" y="11807"/>
                  <a:pt x="3732" y="9779"/>
                  <a:pt x="3116" y="6936"/>
                </a:cubicBezTo>
                <a:cubicBezTo>
                  <a:pt x="2500" y="4093"/>
                  <a:pt x="3949" y="1195"/>
                  <a:pt x="6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713216" y="353999"/>
            <a:ext cx="1119724" cy="1124199"/>
          </a:xfrm>
          <a:custGeom>
            <a:avLst/>
            <a:gdLst/>
            <a:ahLst/>
            <a:cxnLst/>
            <a:rect l="l" t="t" r="r" b="b"/>
            <a:pathLst>
              <a:path w="13511" h="13565" extrusionOk="0">
                <a:moveTo>
                  <a:pt x="6230" y="0"/>
                </a:moveTo>
                <a:cubicBezTo>
                  <a:pt x="6230" y="0"/>
                  <a:pt x="6359" y="2508"/>
                  <a:pt x="3209" y="2508"/>
                </a:cubicBezTo>
                <a:cubicBezTo>
                  <a:pt x="3026" y="2508"/>
                  <a:pt x="2832" y="2499"/>
                  <a:pt x="2626" y="2481"/>
                </a:cubicBezTo>
                <a:lnTo>
                  <a:pt x="2626" y="2481"/>
                </a:lnTo>
                <a:cubicBezTo>
                  <a:pt x="2626" y="2481"/>
                  <a:pt x="5125" y="3876"/>
                  <a:pt x="3260" y="6900"/>
                </a:cubicBezTo>
                <a:cubicBezTo>
                  <a:pt x="3260" y="6900"/>
                  <a:pt x="3662" y="6723"/>
                  <a:pt x="4065" y="6723"/>
                </a:cubicBezTo>
                <a:cubicBezTo>
                  <a:pt x="4266" y="6723"/>
                  <a:pt x="4467" y="6767"/>
                  <a:pt x="4618" y="6900"/>
                </a:cubicBezTo>
                <a:cubicBezTo>
                  <a:pt x="5379" y="7624"/>
                  <a:pt x="5687" y="8711"/>
                  <a:pt x="5433" y="9743"/>
                </a:cubicBezTo>
                <a:cubicBezTo>
                  <a:pt x="5433" y="9743"/>
                  <a:pt x="5383" y="9733"/>
                  <a:pt x="5287" y="9733"/>
                </a:cubicBezTo>
                <a:cubicBezTo>
                  <a:pt x="5065" y="9733"/>
                  <a:pt x="4600" y="9787"/>
                  <a:pt x="3966" y="10142"/>
                </a:cubicBezTo>
                <a:cubicBezTo>
                  <a:pt x="3079" y="10649"/>
                  <a:pt x="2192" y="11210"/>
                  <a:pt x="1359" y="11373"/>
                </a:cubicBezTo>
                <a:cubicBezTo>
                  <a:pt x="1359" y="11373"/>
                  <a:pt x="1004" y="11172"/>
                  <a:pt x="602" y="11172"/>
                </a:cubicBezTo>
                <a:cubicBezTo>
                  <a:pt x="401" y="11172"/>
                  <a:pt x="187" y="11222"/>
                  <a:pt x="0" y="11373"/>
                </a:cubicBezTo>
                <a:cubicBezTo>
                  <a:pt x="0" y="11373"/>
                  <a:pt x="399" y="11607"/>
                  <a:pt x="1138" y="11607"/>
                </a:cubicBezTo>
                <a:cubicBezTo>
                  <a:pt x="1246" y="11607"/>
                  <a:pt x="1362" y="11602"/>
                  <a:pt x="1485" y="11590"/>
                </a:cubicBezTo>
                <a:cubicBezTo>
                  <a:pt x="2463" y="11500"/>
                  <a:pt x="3296" y="11065"/>
                  <a:pt x="3767" y="10884"/>
                </a:cubicBezTo>
                <a:cubicBezTo>
                  <a:pt x="4078" y="10764"/>
                  <a:pt x="4587" y="10621"/>
                  <a:pt x="5100" y="10621"/>
                </a:cubicBezTo>
                <a:cubicBezTo>
                  <a:pt x="5363" y="10621"/>
                  <a:pt x="5628" y="10659"/>
                  <a:pt x="5868" y="10757"/>
                </a:cubicBezTo>
                <a:lnTo>
                  <a:pt x="5759" y="11138"/>
                </a:lnTo>
                <a:cubicBezTo>
                  <a:pt x="5661" y="11079"/>
                  <a:pt x="5547" y="11046"/>
                  <a:pt x="5435" y="11046"/>
                </a:cubicBezTo>
                <a:cubicBezTo>
                  <a:pt x="5339" y="11046"/>
                  <a:pt x="5245" y="11070"/>
                  <a:pt x="5162" y="11119"/>
                </a:cubicBezTo>
                <a:cubicBezTo>
                  <a:pt x="5053" y="11119"/>
                  <a:pt x="4962" y="11065"/>
                  <a:pt x="4908" y="10993"/>
                </a:cubicBezTo>
                <a:cubicBezTo>
                  <a:pt x="4691" y="11138"/>
                  <a:pt x="4455" y="11228"/>
                  <a:pt x="4202" y="11282"/>
                </a:cubicBezTo>
                <a:cubicBezTo>
                  <a:pt x="3920" y="11300"/>
                  <a:pt x="4032" y="11609"/>
                  <a:pt x="4189" y="11609"/>
                </a:cubicBezTo>
                <a:cubicBezTo>
                  <a:pt x="4193" y="11609"/>
                  <a:pt x="4197" y="11609"/>
                  <a:pt x="4202" y="11608"/>
                </a:cubicBezTo>
                <a:cubicBezTo>
                  <a:pt x="4366" y="11592"/>
                  <a:pt x="4606" y="11366"/>
                  <a:pt x="4866" y="11366"/>
                </a:cubicBezTo>
                <a:cubicBezTo>
                  <a:pt x="4892" y="11366"/>
                  <a:pt x="4918" y="11368"/>
                  <a:pt x="4944" y="11373"/>
                </a:cubicBezTo>
                <a:cubicBezTo>
                  <a:pt x="5193" y="11404"/>
                  <a:pt x="5616" y="11569"/>
                  <a:pt x="5902" y="11569"/>
                </a:cubicBezTo>
                <a:cubicBezTo>
                  <a:pt x="5949" y="11569"/>
                  <a:pt x="5992" y="11564"/>
                  <a:pt x="6031" y="11554"/>
                </a:cubicBezTo>
                <a:cubicBezTo>
                  <a:pt x="6351" y="11447"/>
                  <a:pt x="6636" y="11323"/>
                  <a:pt x="6921" y="11164"/>
                </a:cubicBezTo>
                <a:lnTo>
                  <a:pt x="6921" y="11164"/>
                </a:lnTo>
                <a:cubicBezTo>
                  <a:pt x="6867" y="11196"/>
                  <a:pt x="6701" y="11302"/>
                  <a:pt x="6939" y="11302"/>
                </a:cubicBezTo>
                <a:cubicBezTo>
                  <a:pt x="6954" y="11302"/>
                  <a:pt x="6972" y="11301"/>
                  <a:pt x="6991" y="11301"/>
                </a:cubicBezTo>
                <a:lnTo>
                  <a:pt x="6991" y="11301"/>
                </a:lnTo>
                <a:cubicBezTo>
                  <a:pt x="6991" y="11301"/>
                  <a:pt x="6991" y="11373"/>
                  <a:pt x="6846" y="11373"/>
                </a:cubicBezTo>
                <a:cubicBezTo>
                  <a:pt x="6846" y="11373"/>
                  <a:pt x="6980" y="11467"/>
                  <a:pt x="7118" y="11467"/>
                </a:cubicBezTo>
                <a:cubicBezTo>
                  <a:pt x="7206" y="11467"/>
                  <a:pt x="7296" y="11428"/>
                  <a:pt x="7353" y="11301"/>
                </a:cubicBezTo>
                <a:cubicBezTo>
                  <a:pt x="7443" y="11409"/>
                  <a:pt x="7498" y="11536"/>
                  <a:pt x="7516" y="11681"/>
                </a:cubicBezTo>
                <a:lnTo>
                  <a:pt x="7371" y="12079"/>
                </a:lnTo>
                <a:cubicBezTo>
                  <a:pt x="7276" y="12039"/>
                  <a:pt x="7171" y="12018"/>
                  <a:pt x="7063" y="12018"/>
                </a:cubicBezTo>
                <a:cubicBezTo>
                  <a:pt x="7027" y="12018"/>
                  <a:pt x="6991" y="12020"/>
                  <a:pt x="6954" y="12025"/>
                </a:cubicBezTo>
                <a:cubicBezTo>
                  <a:pt x="6954" y="12025"/>
                  <a:pt x="6864" y="12333"/>
                  <a:pt x="7027" y="12351"/>
                </a:cubicBezTo>
                <a:cubicBezTo>
                  <a:pt x="7044" y="12352"/>
                  <a:pt x="7061" y="12353"/>
                  <a:pt x="7078" y="12353"/>
                </a:cubicBezTo>
                <a:cubicBezTo>
                  <a:pt x="7294" y="12353"/>
                  <a:pt x="7491" y="12247"/>
                  <a:pt x="7643" y="12079"/>
                </a:cubicBezTo>
                <a:lnTo>
                  <a:pt x="7643" y="12079"/>
                </a:lnTo>
                <a:cubicBezTo>
                  <a:pt x="7642" y="12079"/>
                  <a:pt x="7208" y="12677"/>
                  <a:pt x="7063" y="12731"/>
                </a:cubicBezTo>
                <a:cubicBezTo>
                  <a:pt x="7063" y="12731"/>
                  <a:pt x="7654" y="12530"/>
                  <a:pt x="8344" y="12530"/>
                </a:cubicBezTo>
                <a:cubicBezTo>
                  <a:pt x="9042" y="12530"/>
                  <a:pt x="9841" y="12736"/>
                  <a:pt x="10232" y="13564"/>
                </a:cubicBezTo>
                <a:cubicBezTo>
                  <a:pt x="10232" y="13564"/>
                  <a:pt x="10863" y="12909"/>
                  <a:pt x="11780" y="12909"/>
                </a:cubicBezTo>
                <a:cubicBezTo>
                  <a:pt x="12209" y="12909"/>
                  <a:pt x="12701" y="13052"/>
                  <a:pt x="13220" y="13474"/>
                </a:cubicBezTo>
                <a:cubicBezTo>
                  <a:pt x="13220" y="13474"/>
                  <a:pt x="13510" y="12967"/>
                  <a:pt x="13438" y="12840"/>
                </a:cubicBezTo>
                <a:cubicBezTo>
                  <a:pt x="13293" y="12586"/>
                  <a:pt x="13166" y="12315"/>
                  <a:pt x="13094" y="12043"/>
                </a:cubicBezTo>
                <a:cubicBezTo>
                  <a:pt x="13094" y="12043"/>
                  <a:pt x="11862" y="10920"/>
                  <a:pt x="10830" y="10413"/>
                </a:cubicBezTo>
                <a:cubicBezTo>
                  <a:pt x="10736" y="10423"/>
                  <a:pt x="10641" y="10427"/>
                  <a:pt x="10546" y="10427"/>
                </a:cubicBezTo>
                <a:cubicBezTo>
                  <a:pt x="10274" y="10427"/>
                  <a:pt x="9998" y="10390"/>
                  <a:pt x="9743" y="10323"/>
                </a:cubicBezTo>
                <a:cubicBezTo>
                  <a:pt x="9743" y="10323"/>
                  <a:pt x="10469" y="9881"/>
                  <a:pt x="10934" y="9881"/>
                </a:cubicBezTo>
                <a:cubicBezTo>
                  <a:pt x="10967" y="9881"/>
                  <a:pt x="10999" y="9883"/>
                  <a:pt x="11029" y="9888"/>
                </a:cubicBezTo>
                <a:cubicBezTo>
                  <a:pt x="11029" y="9888"/>
                  <a:pt x="11029" y="9950"/>
                  <a:pt x="11110" y="9950"/>
                </a:cubicBezTo>
                <a:cubicBezTo>
                  <a:pt x="11144" y="9950"/>
                  <a:pt x="11194" y="9939"/>
                  <a:pt x="11264" y="9906"/>
                </a:cubicBezTo>
                <a:cubicBezTo>
                  <a:pt x="11464" y="9797"/>
                  <a:pt x="11699" y="9743"/>
                  <a:pt x="11916" y="9725"/>
                </a:cubicBezTo>
                <a:cubicBezTo>
                  <a:pt x="11916" y="9725"/>
                  <a:pt x="12188" y="9562"/>
                  <a:pt x="11916" y="9417"/>
                </a:cubicBezTo>
                <a:cubicBezTo>
                  <a:pt x="11772" y="9334"/>
                  <a:pt x="11686" y="9317"/>
                  <a:pt x="11639" y="9317"/>
                </a:cubicBezTo>
                <a:cubicBezTo>
                  <a:pt x="11604" y="9317"/>
                  <a:pt x="11590" y="9327"/>
                  <a:pt x="11590" y="9327"/>
                </a:cubicBezTo>
                <a:cubicBezTo>
                  <a:pt x="11554" y="9254"/>
                  <a:pt x="11500" y="9218"/>
                  <a:pt x="11446" y="9182"/>
                </a:cubicBezTo>
                <a:cubicBezTo>
                  <a:pt x="11391" y="9164"/>
                  <a:pt x="11337" y="9146"/>
                  <a:pt x="11301" y="9109"/>
                </a:cubicBezTo>
                <a:cubicBezTo>
                  <a:pt x="11174" y="9100"/>
                  <a:pt x="11052" y="9096"/>
                  <a:pt x="10932" y="9096"/>
                </a:cubicBezTo>
                <a:cubicBezTo>
                  <a:pt x="10812" y="9096"/>
                  <a:pt x="10694" y="9100"/>
                  <a:pt x="10576" y="9109"/>
                </a:cubicBezTo>
                <a:cubicBezTo>
                  <a:pt x="10685" y="9164"/>
                  <a:pt x="10776" y="9200"/>
                  <a:pt x="10884" y="9200"/>
                </a:cubicBezTo>
                <a:cubicBezTo>
                  <a:pt x="10576" y="9236"/>
                  <a:pt x="10287" y="9309"/>
                  <a:pt x="9979" y="9381"/>
                </a:cubicBezTo>
                <a:cubicBezTo>
                  <a:pt x="9809" y="9446"/>
                  <a:pt x="9507" y="9700"/>
                  <a:pt x="9141" y="9700"/>
                </a:cubicBezTo>
                <a:cubicBezTo>
                  <a:pt x="9000" y="9700"/>
                  <a:pt x="8849" y="9663"/>
                  <a:pt x="8693" y="9562"/>
                </a:cubicBezTo>
                <a:cubicBezTo>
                  <a:pt x="8729" y="9562"/>
                  <a:pt x="8403" y="8023"/>
                  <a:pt x="9454" y="7262"/>
                </a:cubicBezTo>
                <a:cubicBezTo>
                  <a:pt x="9454" y="7262"/>
                  <a:pt x="9254" y="1558"/>
                  <a:pt x="6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26"/>
          <p:cNvGrpSpPr/>
          <p:nvPr/>
        </p:nvGrpSpPr>
        <p:grpSpPr>
          <a:xfrm>
            <a:off x="932890" y="3119134"/>
            <a:ext cx="7623960" cy="1452992"/>
            <a:chOff x="932890" y="3119134"/>
            <a:chExt cx="7623960" cy="1452992"/>
          </a:xfrm>
        </p:grpSpPr>
        <p:sp>
          <p:nvSpPr>
            <p:cNvPr id="568" name="Google Shape;568;p26"/>
            <p:cNvSpPr/>
            <p:nvPr/>
          </p:nvSpPr>
          <p:spPr>
            <a:xfrm>
              <a:off x="8059674" y="3725498"/>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8305489" y="4513592"/>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8429856" y="427055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26"/>
            <p:cNvGrpSpPr/>
            <p:nvPr/>
          </p:nvGrpSpPr>
          <p:grpSpPr>
            <a:xfrm>
              <a:off x="932890" y="3119134"/>
              <a:ext cx="849263" cy="621826"/>
              <a:chOff x="998250" y="971075"/>
              <a:chExt cx="163925" cy="120025"/>
            </a:xfrm>
          </p:grpSpPr>
          <p:sp>
            <p:nvSpPr>
              <p:cNvPr id="572" name="Google Shape;572;p26"/>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26"/>
          <p:cNvSpPr/>
          <p:nvPr/>
        </p:nvSpPr>
        <p:spPr>
          <a:xfrm>
            <a:off x="1677866" y="4389770"/>
            <a:ext cx="130" cy="4792"/>
          </a:xfrm>
          <a:custGeom>
            <a:avLst/>
            <a:gdLst/>
            <a:ahLst/>
            <a:cxnLst/>
            <a:rect l="l" t="t" r="r" b="b"/>
            <a:pathLst>
              <a:path w="1" h="37" extrusionOk="0">
                <a:moveTo>
                  <a:pt x="1" y="37"/>
                </a:moveTo>
                <a:cubicBezTo>
                  <a:pt x="1" y="19"/>
                  <a:pt x="1" y="19"/>
                  <a:pt x="1" y="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26"/>
          <p:cNvGrpSpPr/>
          <p:nvPr/>
        </p:nvGrpSpPr>
        <p:grpSpPr>
          <a:xfrm flipH="1">
            <a:off x="-103928" y="11357"/>
            <a:ext cx="9489289" cy="4774777"/>
            <a:chOff x="-150589" y="11357"/>
            <a:chExt cx="9489289" cy="4774777"/>
          </a:xfrm>
        </p:grpSpPr>
        <p:sp>
          <p:nvSpPr>
            <p:cNvPr id="578" name="Google Shape;578;p26"/>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1">
  <p:cSld name="CUSTOM_2">
    <p:spTree>
      <p:nvGrpSpPr>
        <p:cNvPr id="1" name="Shape 587"/>
        <p:cNvGrpSpPr/>
        <p:nvPr/>
      </p:nvGrpSpPr>
      <p:grpSpPr>
        <a:xfrm>
          <a:off x="0" y="0"/>
          <a:ext cx="0" cy="0"/>
          <a:chOff x="0" y="0"/>
          <a:chExt cx="0" cy="0"/>
        </a:xfrm>
      </p:grpSpPr>
      <p:sp>
        <p:nvSpPr>
          <p:cNvPr id="588" name="Google Shape;588;p27"/>
          <p:cNvSpPr txBox="1">
            <a:spLocks noGrp="1"/>
          </p:cNvSpPr>
          <p:nvPr>
            <p:ph type="title"/>
          </p:nvPr>
        </p:nvSpPr>
        <p:spPr>
          <a:xfrm>
            <a:off x="714600" y="2701601"/>
            <a:ext cx="44790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89" name="Google Shape;589;p27"/>
          <p:cNvSpPr txBox="1">
            <a:spLocks noGrp="1"/>
          </p:cNvSpPr>
          <p:nvPr>
            <p:ph type="subTitle" idx="1"/>
          </p:nvPr>
        </p:nvSpPr>
        <p:spPr>
          <a:xfrm>
            <a:off x="714600" y="1015701"/>
            <a:ext cx="4479000" cy="144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0" name="Google Shape;590;p27"/>
          <p:cNvSpPr/>
          <p:nvPr/>
        </p:nvSpPr>
        <p:spPr>
          <a:xfrm>
            <a:off x="0" y="22487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41717" y="14026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7848769" y="140275"/>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5">
  <p:cSld name="ONE_COLUMN_TEXT_1">
    <p:spTree>
      <p:nvGrpSpPr>
        <p:cNvPr id="1" name="Shape 593"/>
        <p:cNvGrpSpPr/>
        <p:nvPr/>
      </p:nvGrpSpPr>
      <p:grpSpPr>
        <a:xfrm>
          <a:off x="0" y="0"/>
          <a:ext cx="0" cy="0"/>
          <a:chOff x="0" y="0"/>
          <a:chExt cx="0" cy="0"/>
        </a:xfrm>
      </p:grpSpPr>
      <p:grpSp>
        <p:nvGrpSpPr>
          <p:cNvPr id="594" name="Google Shape;594;p28"/>
          <p:cNvGrpSpPr/>
          <p:nvPr/>
        </p:nvGrpSpPr>
        <p:grpSpPr>
          <a:xfrm>
            <a:off x="-166003" y="7"/>
            <a:ext cx="11068982" cy="5007791"/>
            <a:chOff x="-166003" y="7"/>
            <a:chExt cx="11068982" cy="5007791"/>
          </a:xfrm>
        </p:grpSpPr>
        <p:sp>
          <p:nvSpPr>
            <p:cNvPr id="595" name="Google Shape;595;p28"/>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0" y="3813750"/>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28"/>
            <p:cNvGrpSpPr/>
            <p:nvPr/>
          </p:nvGrpSpPr>
          <p:grpSpPr>
            <a:xfrm>
              <a:off x="174405" y="249131"/>
              <a:ext cx="8680998" cy="785590"/>
              <a:chOff x="174405" y="249131"/>
              <a:chExt cx="8680998" cy="785590"/>
            </a:xfrm>
          </p:grpSpPr>
          <p:sp>
            <p:nvSpPr>
              <p:cNvPr id="598" name="Google Shape;598;p28"/>
              <p:cNvSpPr/>
              <p:nvPr/>
            </p:nvSpPr>
            <p:spPr>
              <a:xfrm>
                <a:off x="174405" y="4556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396338" y="2491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28"/>
              <p:cNvGrpSpPr/>
              <p:nvPr/>
            </p:nvGrpSpPr>
            <p:grpSpPr>
              <a:xfrm>
                <a:off x="8006140" y="412896"/>
                <a:ext cx="849263" cy="621826"/>
                <a:chOff x="2363531" y="448716"/>
                <a:chExt cx="163925" cy="120025"/>
              </a:xfrm>
            </p:grpSpPr>
            <p:sp>
              <p:nvSpPr>
                <p:cNvPr id="601" name="Google Shape;601;p28"/>
                <p:cNvSpPr/>
                <p:nvPr/>
              </p:nvSpPr>
              <p:spPr>
                <a:xfrm>
                  <a:off x="2363531" y="448716"/>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8"/>
                <p:cNvSpPr/>
                <p:nvPr/>
              </p:nvSpPr>
              <p:spPr>
                <a:xfrm>
                  <a:off x="2368531" y="497291"/>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a:off x="2464506" y="552241"/>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2505706" y="478116"/>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 name="Google Shape;605;p28"/>
            <p:cNvGrpSpPr/>
            <p:nvPr/>
          </p:nvGrpSpPr>
          <p:grpSpPr>
            <a:xfrm>
              <a:off x="-166003" y="7"/>
              <a:ext cx="9489289" cy="4774777"/>
              <a:chOff x="-150589" y="11357"/>
              <a:chExt cx="9489289" cy="4774777"/>
            </a:xfrm>
          </p:grpSpPr>
          <p:sp>
            <p:nvSpPr>
              <p:cNvPr id="606" name="Google Shape;606;p28"/>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8"/>
            <p:cNvSpPr/>
            <p:nvPr/>
          </p:nvSpPr>
          <p:spPr>
            <a:xfrm>
              <a:off x="7431676" y="16991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8"/>
            <p:cNvSpPr/>
            <p:nvPr/>
          </p:nvSpPr>
          <p:spPr>
            <a:xfrm>
              <a:off x="174392" y="13580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618"/>
        <p:cNvGrpSpPr/>
        <p:nvPr/>
      </p:nvGrpSpPr>
      <p:grpSpPr>
        <a:xfrm>
          <a:off x="0" y="0"/>
          <a:ext cx="0" cy="0"/>
          <a:chOff x="0" y="0"/>
          <a:chExt cx="0" cy="0"/>
        </a:xfrm>
      </p:grpSpPr>
      <p:grpSp>
        <p:nvGrpSpPr>
          <p:cNvPr id="619" name="Google Shape;619;p29"/>
          <p:cNvGrpSpPr/>
          <p:nvPr/>
        </p:nvGrpSpPr>
        <p:grpSpPr>
          <a:xfrm>
            <a:off x="-103928" y="11357"/>
            <a:ext cx="9489289" cy="5207776"/>
            <a:chOff x="-103928" y="11357"/>
            <a:chExt cx="9489289" cy="5207776"/>
          </a:xfrm>
        </p:grpSpPr>
        <p:sp>
          <p:nvSpPr>
            <p:cNvPr id="620" name="Google Shape;620;p29"/>
            <p:cNvSpPr/>
            <p:nvPr/>
          </p:nvSpPr>
          <p:spPr>
            <a:xfrm>
              <a:off x="719995" y="195299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29"/>
            <p:cNvGrpSpPr/>
            <p:nvPr/>
          </p:nvGrpSpPr>
          <p:grpSpPr>
            <a:xfrm flipH="1">
              <a:off x="-103928" y="11357"/>
              <a:ext cx="9489289" cy="4774777"/>
              <a:chOff x="-150589" y="11357"/>
              <a:chExt cx="9489289" cy="4774777"/>
            </a:xfrm>
          </p:grpSpPr>
          <p:sp>
            <p:nvSpPr>
              <p:cNvPr id="623" name="Google Shape;623;p29"/>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29"/>
            <p:cNvGrpSpPr/>
            <p:nvPr/>
          </p:nvGrpSpPr>
          <p:grpSpPr>
            <a:xfrm>
              <a:off x="587551" y="586771"/>
              <a:ext cx="7251201" cy="4310942"/>
              <a:chOff x="615514" y="637221"/>
              <a:chExt cx="7251201" cy="4310942"/>
            </a:xfrm>
          </p:grpSpPr>
          <p:sp>
            <p:nvSpPr>
              <p:cNvPr id="633" name="Google Shape;633;p29"/>
              <p:cNvSpPr/>
              <p:nvPr/>
            </p:nvSpPr>
            <p:spPr>
              <a:xfrm>
                <a:off x="4141012" y="4362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4871050" y="4613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4667567" y="4869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29"/>
              <p:cNvGrpSpPr/>
              <p:nvPr/>
            </p:nvGrpSpPr>
            <p:grpSpPr>
              <a:xfrm>
                <a:off x="7017452" y="637221"/>
                <a:ext cx="849263" cy="621826"/>
                <a:chOff x="2172695" y="492015"/>
                <a:chExt cx="163925" cy="120025"/>
              </a:xfrm>
            </p:grpSpPr>
            <p:sp>
              <p:nvSpPr>
                <p:cNvPr id="639" name="Google Shape;639;p29"/>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3" name="Google Shape;643;p29"/>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5" name="Google Shape;645;p29"/>
          <p:cNvSpPr txBox="1">
            <a:spLocks noGrp="1"/>
          </p:cNvSpPr>
          <p:nvPr>
            <p:ph type="subTitle" idx="1"/>
          </p:nvPr>
        </p:nvSpPr>
        <p:spPr>
          <a:xfrm>
            <a:off x="720000" y="1411950"/>
            <a:ext cx="7704000" cy="28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ONE_COLUMN_TEXT_1_1_1">
    <p:spTree>
      <p:nvGrpSpPr>
        <p:cNvPr id="1" name="Shape 646"/>
        <p:cNvGrpSpPr/>
        <p:nvPr/>
      </p:nvGrpSpPr>
      <p:grpSpPr>
        <a:xfrm>
          <a:off x="0" y="0"/>
          <a:ext cx="0" cy="0"/>
          <a:chOff x="0" y="0"/>
          <a:chExt cx="0" cy="0"/>
        </a:xfrm>
      </p:grpSpPr>
      <p:grpSp>
        <p:nvGrpSpPr>
          <p:cNvPr id="647" name="Google Shape;647;p30"/>
          <p:cNvGrpSpPr/>
          <p:nvPr/>
        </p:nvGrpSpPr>
        <p:grpSpPr>
          <a:xfrm flipH="1">
            <a:off x="-103928" y="11357"/>
            <a:ext cx="9489289" cy="5207776"/>
            <a:chOff x="-103928" y="11357"/>
            <a:chExt cx="9489289" cy="5207776"/>
          </a:xfrm>
        </p:grpSpPr>
        <p:sp>
          <p:nvSpPr>
            <p:cNvPr id="648" name="Google Shape;648;p30"/>
            <p:cNvSpPr/>
            <p:nvPr/>
          </p:nvSpPr>
          <p:spPr>
            <a:xfrm>
              <a:off x="719995" y="195299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 name="Google Shape;650;p30"/>
            <p:cNvGrpSpPr/>
            <p:nvPr/>
          </p:nvGrpSpPr>
          <p:grpSpPr>
            <a:xfrm flipH="1">
              <a:off x="-103928" y="11357"/>
              <a:ext cx="9489289" cy="4774777"/>
              <a:chOff x="-150589" y="11357"/>
              <a:chExt cx="9489289" cy="4774777"/>
            </a:xfrm>
          </p:grpSpPr>
          <p:sp>
            <p:nvSpPr>
              <p:cNvPr id="651" name="Google Shape;651;p30"/>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30"/>
            <p:cNvGrpSpPr/>
            <p:nvPr/>
          </p:nvGrpSpPr>
          <p:grpSpPr>
            <a:xfrm>
              <a:off x="587551" y="586771"/>
              <a:ext cx="7251201" cy="4310942"/>
              <a:chOff x="615514" y="637221"/>
              <a:chExt cx="7251201" cy="4310942"/>
            </a:xfrm>
          </p:grpSpPr>
          <p:sp>
            <p:nvSpPr>
              <p:cNvPr id="661" name="Google Shape;661;p30"/>
              <p:cNvSpPr/>
              <p:nvPr/>
            </p:nvSpPr>
            <p:spPr>
              <a:xfrm>
                <a:off x="4141012" y="4362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0"/>
              <p:cNvSpPr/>
              <p:nvPr/>
            </p:nvSpPr>
            <p:spPr>
              <a:xfrm>
                <a:off x="4871050" y="4613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0"/>
              <p:cNvSpPr/>
              <p:nvPr/>
            </p:nvSpPr>
            <p:spPr>
              <a:xfrm>
                <a:off x="4667567" y="4869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0"/>
              <p:cNvGrpSpPr/>
              <p:nvPr/>
            </p:nvGrpSpPr>
            <p:grpSpPr>
              <a:xfrm>
                <a:off x="7017452" y="637221"/>
                <a:ext cx="849263" cy="621826"/>
                <a:chOff x="2172695" y="492015"/>
                <a:chExt cx="163925" cy="120025"/>
              </a:xfrm>
            </p:grpSpPr>
            <p:sp>
              <p:nvSpPr>
                <p:cNvPr id="667" name="Google Shape;667;p30"/>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0"/>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1" name="Google Shape;671;p30"/>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3" name="Google Shape;673;p30"/>
          <p:cNvSpPr txBox="1">
            <a:spLocks noGrp="1"/>
          </p:cNvSpPr>
          <p:nvPr>
            <p:ph type="subTitle" idx="1"/>
          </p:nvPr>
        </p:nvSpPr>
        <p:spPr>
          <a:xfrm>
            <a:off x="713225" y="1551525"/>
            <a:ext cx="4053000" cy="305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674" name="Google Shape;674;p30"/>
          <p:cNvSpPr txBox="1">
            <a:spLocks noGrp="1"/>
          </p:cNvSpPr>
          <p:nvPr>
            <p:ph type="subTitle" idx="2"/>
          </p:nvPr>
        </p:nvSpPr>
        <p:spPr>
          <a:xfrm>
            <a:off x="5000800" y="1551525"/>
            <a:ext cx="3430200" cy="305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76"/>
        <p:cNvGrpSpPr/>
        <p:nvPr/>
      </p:nvGrpSpPr>
      <p:grpSpPr>
        <a:xfrm>
          <a:off x="0" y="0"/>
          <a:ext cx="0" cy="0"/>
          <a:chOff x="0" y="0"/>
          <a:chExt cx="0" cy="0"/>
        </a:xfrm>
      </p:grpSpPr>
      <p:sp>
        <p:nvSpPr>
          <p:cNvPr id="77" name="Google Shape;77;p4"/>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AutoNum type="arabicPeriod"/>
              <a:defRPr sz="1400">
                <a:solidFill>
                  <a:srgbClr val="434343"/>
                </a:solidFill>
              </a:defRPr>
            </a:lvl1pPr>
            <a:lvl2pPr marL="914400" lvl="1" indent="-317500" rtl="0">
              <a:lnSpc>
                <a:spcPct val="100000"/>
              </a:lnSpc>
              <a:spcBef>
                <a:spcPts val="1600"/>
              </a:spcBef>
              <a:spcAft>
                <a:spcPts val="0"/>
              </a:spcAft>
              <a:buClr>
                <a:srgbClr val="434343"/>
              </a:buClr>
              <a:buSzPts val="1400"/>
              <a:buFont typeface="Open Sans"/>
              <a:buAutoNum type="alphaLcPeriod"/>
              <a:defRPr>
                <a:solidFill>
                  <a:srgbClr val="434343"/>
                </a:solidFill>
              </a:defRPr>
            </a:lvl2pPr>
            <a:lvl3pPr marL="1371600" lvl="2" indent="-317500" rtl="0">
              <a:lnSpc>
                <a:spcPct val="100000"/>
              </a:lnSpc>
              <a:spcBef>
                <a:spcPts val="1600"/>
              </a:spcBef>
              <a:spcAft>
                <a:spcPts val="0"/>
              </a:spcAft>
              <a:buClr>
                <a:srgbClr val="434343"/>
              </a:buClr>
              <a:buSzPts val="1400"/>
              <a:buFont typeface="Open Sans"/>
              <a:buAutoNum type="romanLcPeriod"/>
              <a:defRPr>
                <a:solidFill>
                  <a:srgbClr val="434343"/>
                </a:solidFill>
              </a:defRPr>
            </a:lvl3pPr>
            <a:lvl4pPr marL="1828800" lvl="3" indent="-317500" rtl="0">
              <a:lnSpc>
                <a:spcPct val="100000"/>
              </a:lnSpc>
              <a:spcBef>
                <a:spcPts val="1600"/>
              </a:spcBef>
              <a:spcAft>
                <a:spcPts val="0"/>
              </a:spcAft>
              <a:buClr>
                <a:srgbClr val="434343"/>
              </a:buClr>
              <a:buSzPts val="1400"/>
              <a:buFont typeface="Open Sans"/>
              <a:buAutoNum type="arabicPeriod"/>
              <a:defRPr>
                <a:solidFill>
                  <a:srgbClr val="434343"/>
                </a:solidFill>
              </a:defRPr>
            </a:lvl4pPr>
            <a:lvl5pPr marL="2286000" lvl="4" indent="-317500" rtl="0">
              <a:lnSpc>
                <a:spcPct val="100000"/>
              </a:lnSpc>
              <a:spcBef>
                <a:spcPts val="1600"/>
              </a:spcBef>
              <a:spcAft>
                <a:spcPts val="0"/>
              </a:spcAft>
              <a:buClr>
                <a:srgbClr val="434343"/>
              </a:buClr>
              <a:buSzPts val="1400"/>
              <a:buFont typeface="Open Sans"/>
              <a:buAutoNum type="alphaLcPeriod"/>
              <a:defRPr>
                <a:solidFill>
                  <a:srgbClr val="434343"/>
                </a:solidFill>
              </a:defRPr>
            </a:lvl5pPr>
            <a:lvl6pPr marL="2743200" lvl="5" indent="-317500" rtl="0">
              <a:lnSpc>
                <a:spcPct val="100000"/>
              </a:lnSpc>
              <a:spcBef>
                <a:spcPts val="1600"/>
              </a:spcBef>
              <a:spcAft>
                <a:spcPts val="0"/>
              </a:spcAft>
              <a:buClr>
                <a:srgbClr val="434343"/>
              </a:buClr>
              <a:buSzPts val="1400"/>
              <a:buFont typeface="Open Sans"/>
              <a:buAutoNum type="romanLcPeriod"/>
              <a:defRPr>
                <a:solidFill>
                  <a:srgbClr val="434343"/>
                </a:solidFill>
              </a:defRPr>
            </a:lvl6pPr>
            <a:lvl7pPr marL="3200400" lvl="6" indent="-317500" rtl="0">
              <a:lnSpc>
                <a:spcPct val="100000"/>
              </a:lnSpc>
              <a:spcBef>
                <a:spcPts val="1600"/>
              </a:spcBef>
              <a:spcAft>
                <a:spcPts val="0"/>
              </a:spcAft>
              <a:buClr>
                <a:srgbClr val="434343"/>
              </a:buClr>
              <a:buSzPts val="1400"/>
              <a:buFont typeface="Open Sans"/>
              <a:buAutoNum type="arabicPeriod"/>
              <a:defRPr>
                <a:solidFill>
                  <a:srgbClr val="434343"/>
                </a:solidFill>
              </a:defRPr>
            </a:lvl7pPr>
            <a:lvl8pPr marL="3657600" lvl="7" indent="-317500" rtl="0">
              <a:lnSpc>
                <a:spcPct val="100000"/>
              </a:lnSpc>
              <a:spcBef>
                <a:spcPts val="1600"/>
              </a:spcBef>
              <a:spcAft>
                <a:spcPts val="0"/>
              </a:spcAft>
              <a:buClr>
                <a:srgbClr val="434343"/>
              </a:buClr>
              <a:buSzPts val="1400"/>
              <a:buFont typeface="Open Sans"/>
              <a:buAutoNum type="alphaLcPeriod"/>
              <a:defRPr>
                <a:solidFill>
                  <a:srgbClr val="434343"/>
                </a:solidFill>
              </a:defRPr>
            </a:lvl8pPr>
            <a:lvl9pPr marL="4114800" lvl="8" indent="-317500" rtl="0">
              <a:lnSpc>
                <a:spcPct val="100000"/>
              </a:lnSpc>
              <a:spcBef>
                <a:spcPts val="1600"/>
              </a:spcBef>
              <a:spcAft>
                <a:spcPts val="1600"/>
              </a:spcAft>
              <a:buClr>
                <a:srgbClr val="434343"/>
              </a:buClr>
              <a:buSzPts val="1400"/>
              <a:buFont typeface="Open Sans"/>
              <a:buAutoNum type="romanLcPeriod"/>
              <a:defRPr>
                <a:solidFill>
                  <a:srgbClr val="434343"/>
                </a:solidFill>
              </a:defRPr>
            </a:lvl9pPr>
          </a:lstStyle>
          <a:p>
            <a:endParaRPr/>
          </a:p>
        </p:txBody>
      </p:sp>
      <p:grpSp>
        <p:nvGrpSpPr>
          <p:cNvPr id="80" name="Google Shape;80;p4"/>
          <p:cNvGrpSpPr/>
          <p:nvPr/>
        </p:nvGrpSpPr>
        <p:grpSpPr>
          <a:xfrm>
            <a:off x="-256328" y="239957"/>
            <a:ext cx="9747428" cy="4850977"/>
            <a:chOff x="-256328" y="239957"/>
            <a:chExt cx="9747428" cy="4850977"/>
          </a:xfrm>
        </p:grpSpPr>
        <p:sp>
          <p:nvSpPr>
            <p:cNvPr id="81" name="Google Shape;81;p4"/>
            <p:cNvSpPr/>
            <p:nvPr/>
          </p:nvSpPr>
          <p:spPr>
            <a:xfrm>
              <a:off x="87578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9290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291185" y="2399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2563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rot="10800000" flipH="1">
              <a:off x="86519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10800000" flipH="1">
              <a:off x="-15059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8231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754779" y="50451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6767428" y="4952634"/>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618490" y="420471"/>
            <a:ext cx="849263" cy="621826"/>
            <a:chOff x="998250" y="971075"/>
            <a:chExt cx="163925" cy="120025"/>
          </a:xfrm>
        </p:grpSpPr>
        <p:sp>
          <p:nvSpPr>
            <p:cNvPr id="92" name="Google Shape;92;p4"/>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4"/>
          <p:cNvSpPr/>
          <p:nvPr/>
        </p:nvSpPr>
        <p:spPr>
          <a:xfrm>
            <a:off x="8253367" y="449035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4"/>
          <p:cNvGrpSpPr/>
          <p:nvPr/>
        </p:nvGrpSpPr>
        <p:grpSpPr>
          <a:xfrm>
            <a:off x="-256325" y="730476"/>
            <a:ext cx="8910295" cy="3224853"/>
            <a:chOff x="-256325" y="730476"/>
            <a:chExt cx="8910295" cy="3224853"/>
          </a:xfrm>
        </p:grpSpPr>
        <p:sp>
          <p:nvSpPr>
            <p:cNvPr id="98" name="Google Shape;98;p4"/>
            <p:cNvSpPr/>
            <p:nvPr/>
          </p:nvSpPr>
          <p:spPr>
            <a:xfrm>
              <a:off x="6828880" y="7304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56325" y="3550911"/>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3">
  <p:cSld name="ONE_COLUMN_TEXT_1_1_1_1">
    <p:spTree>
      <p:nvGrpSpPr>
        <p:cNvPr id="1" name="Shape 675"/>
        <p:cNvGrpSpPr/>
        <p:nvPr/>
      </p:nvGrpSpPr>
      <p:grpSpPr>
        <a:xfrm>
          <a:off x="0" y="0"/>
          <a:ext cx="0" cy="0"/>
          <a:chOff x="0" y="0"/>
          <a:chExt cx="0" cy="0"/>
        </a:xfrm>
      </p:grpSpPr>
      <p:sp>
        <p:nvSpPr>
          <p:cNvPr id="676" name="Google Shape;676;p31"/>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8" name="Google Shape;678;p31"/>
          <p:cNvSpPr txBox="1">
            <a:spLocks noGrp="1"/>
          </p:cNvSpPr>
          <p:nvPr>
            <p:ph type="subTitle" idx="1"/>
          </p:nvPr>
        </p:nvSpPr>
        <p:spPr>
          <a:xfrm>
            <a:off x="993938" y="2448088"/>
            <a:ext cx="3186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79" name="Google Shape;679;p31"/>
          <p:cNvSpPr txBox="1">
            <a:spLocks noGrp="1"/>
          </p:cNvSpPr>
          <p:nvPr>
            <p:ph type="subTitle" idx="2"/>
          </p:nvPr>
        </p:nvSpPr>
        <p:spPr>
          <a:xfrm>
            <a:off x="993975" y="2846188"/>
            <a:ext cx="31863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0" name="Google Shape;680;p31"/>
          <p:cNvSpPr txBox="1">
            <a:spLocks noGrp="1"/>
          </p:cNvSpPr>
          <p:nvPr>
            <p:ph type="subTitle" idx="3"/>
          </p:nvPr>
        </p:nvSpPr>
        <p:spPr>
          <a:xfrm>
            <a:off x="4979713" y="2448088"/>
            <a:ext cx="3186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81" name="Google Shape;681;p31"/>
          <p:cNvSpPr txBox="1">
            <a:spLocks noGrp="1"/>
          </p:cNvSpPr>
          <p:nvPr>
            <p:ph type="subTitle" idx="4"/>
          </p:nvPr>
        </p:nvSpPr>
        <p:spPr>
          <a:xfrm>
            <a:off x="4979750" y="2846188"/>
            <a:ext cx="31863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4">
  <p:cSld name="ONE_COLUMN_TEXT_1_1_1_1_2">
    <p:spTree>
      <p:nvGrpSpPr>
        <p:cNvPr id="1" name="Shape 682"/>
        <p:cNvGrpSpPr/>
        <p:nvPr/>
      </p:nvGrpSpPr>
      <p:grpSpPr>
        <a:xfrm>
          <a:off x="0" y="0"/>
          <a:ext cx="0" cy="0"/>
          <a:chOff x="0" y="0"/>
          <a:chExt cx="0" cy="0"/>
        </a:xfrm>
      </p:grpSpPr>
      <p:sp>
        <p:nvSpPr>
          <p:cNvPr id="683" name="Google Shape;683;p3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5" name="Google Shape;685;p32"/>
          <p:cNvSpPr txBox="1">
            <a:spLocks noGrp="1"/>
          </p:cNvSpPr>
          <p:nvPr>
            <p:ph type="subTitle" idx="1"/>
          </p:nvPr>
        </p:nvSpPr>
        <p:spPr>
          <a:xfrm>
            <a:off x="2102948" y="1504836"/>
            <a:ext cx="25311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86" name="Google Shape;686;p32"/>
          <p:cNvSpPr txBox="1">
            <a:spLocks noGrp="1"/>
          </p:cNvSpPr>
          <p:nvPr>
            <p:ph type="subTitle" idx="2"/>
          </p:nvPr>
        </p:nvSpPr>
        <p:spPr>
          <a:xfrm>
            <a:off x="2102975" y="1902936"/>
            <a:ext cx="2531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7" name="Google Shape;687;p32"/>
          <p:cNvSpPr txBox="1">
            <a:spLocks noGrp="1"/>
          </p:cNvSpPr>
          <p:nvPr>
            <p:ph type="subTitle" idx="3"/>
          </p:nvPr>
        </p:nvSpPr>
        <p:spPr>
          <a:xfrm>
            <a:off x="2102957" y="3257701"/>
            <a:ext cx="25311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88" name="Google Shape;688;p32"/>
          <p:cNvSpPr txBox="1">
            <a:spLocks noGrp="1"/>
          </p:cNvSpPr>
          <p:nvPr>
            <p:ph type="subTitle" idx="4"/>
          </p:nvPr>
        </p:nvSpPr>
        <p:spPr>
          <a:xfrm>
            <a:off x="2102975" y="3655799"/>
            <a:ext cx="2531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9" name="Google Shape;689;p32"/>
          <p:cNvSpPr/>
          <p:nvPr/>
        </p:nvSpPr>
        <p:spPr>
          <a:xfrm>
            <a:off x="0" y="19747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32"/>
          <p:cNvGrpSpPr/>
          <p:nvPr/>
        </p:nvGrpSpPr>
        <p:grpSpPr>
          <a:xfrm flipH="1">
            <a:off x="-103928" y="157330"/>
            <a:ext cx="9489289" cy="4173939"/>
            <a:chOff x="-150589" y="157330"/>
            <a:chExt cx="9489289" cy="4173939"/>
          </a:xfrm>
        </p:grpSpPr>
        <p:sp>
          <p:nvSpPr>
            <p:cNvPr id="691" name="Google Shape;691;p32"/>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63228" y="163305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rot="10800000" flipH="1">
              <a:off x="8108680" y="157330"/>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2"/>
          <p:cNvSpPr/>
          <p:nvPr/>
        </p:nvSpPr>
        <p:spPr>
          <a:xfrm>
            <a:off x="587551" y="483917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ONE_COLUMN_TEXT_1_1_1_1_1">
    <p:spTree>
      <p:nvGrpSpPr>
        <p:cNvPr id="1" name="Shape 699"/>
        <p:cNvGrpSpPr/>
        <p:nvPr/>
      </p:nvGrpSpPr>
      <p:grpSpPr>
        <a:xfrm>
          <a:off x="0" y="0"/>
          <a:ext cx="0" cy="0"/>
          <a:chOff x="0" y="0"/>
          <a:chExt cx="0" cy="0"/>
        </a:xfrm>
      </p:grpSpPr>
      <p:grpSp>
        <p:nvGrpSpPr>
          <p:cNvPr id="700" name="Google Shape;700;p33"/>
          <p:cNvGrpSpPr/>
          <p:nvPr/>
        </p:nvGrpSpPr>
        <p:grpSpPr>
          <a:xfrm>
            <a:off x="-103928" y="11357"/>
            <a:ext cx="9489289" cy="5132136"/>
            <a:chOff x="-103928" y="11357"/>
            <a:chExt cx="9489289" cy="5132136"/>
          </a:xfrm>
        </p:grpSpPr>
        <p:sp>
          <p:nvSpPr>
            <p:cNvPr id="701" name="Google Shape;701;p33"/>
            <p:cNvSpPr/>
            <p:nvPr/>
          </p:nvSpPr>
          <p:spPr>
            <a:xfrm>
              <a:off x="719995" y="187735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33"/>
            <p:cNvGrpSpPr/>
            <p:nvPr/>
          </p:nvGrpSpPr>
          <p:grpSpPr>
            <a:xfrm flipH="1">
              <a:off x="-103928" y="11357"/>
              <a:ext cx="9489289" cy="4774777"/>
              <a:chOff x="-150589" y="11357"/>
              <a:chExt cx="9489289" cy="4774777"/>
            </a:xfrm>
          </p:grpSpPr>
          <p:sp>
            <p:nvSpPr>
              <p:cNvPr id="704" name="Google Shape;704;p3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3"/>
            <p:cNvGrpSpPr/>
            <p:nvPr/>
          </p:nvGrpSpPr>
          <p:grpSpPr>
            <a:xfrm>
              <a:off x="587551" y="586771"/>
              <a:ext cx="7251201" cy="4310942"/>
              <a:chOff x="615514" y="637221"/>
              <a:chExt cx="7251201" cy="4310942"/>
            </a:xfrm>
          </p:grpSpPr>
          <p:sp>
            <p:nvSpPr>
              <p:cNvPr id="714" name="Google Shape;714;p3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33"/>
              <p:cNvGrpSpPr/>
              <p:nvPr/>
            </p:nvGrpSpPr>
            <p:grpSpPr>
              <a:xfrm>
                <a:off x="7017452" y="637221"/>
                <a:ext cx="849263" cy="621826"/>
                <a:chOff x="2172695" y="492015"/>
                <a:chExt cx="163925" cy="120025"/>
              </a:xfrm>
            </p:grpSpPr>
            <p:sp>
              <p:nvSpPr>
                <p:cNvPr id="717" name="Google Shape;717;p3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33"/>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3" name="Google Shape;723;p33"/>
          <p:cNvSpPr txBox="1">
            <a:spLocks noGrp="1"/>
          </p:cNvSpPr>
          <p:nvPr>
            <p:ph type="subTitle" idx="1"/>
          </p:nvPr>
        </p:nvSpPr>
        <p:spPr>
          <a:xfrm>
            <a:off x="713225" y="1009705"/>
            <a:ext cx="7717500" cy="32661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5"/>
              </a:buClr>
              <a:buSzPts val="1800"/>
              <a:buFont typeface="Domine" panose="02040503040403060204"/>
              <a:buAutoNum type="arabicPeriod"/>
              <a:defRPr/>
            </a:lvl1pPr>
            <a:lvl2pPr lvl="1" algn="ctr" rtl="0">
              <a:lnSpc>
                <a:spcPct val="100000"/>
              </a:lnSpc>
              <a:spcBef>
                <a:spcPts val="160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5">
  <p:cSld name="ONE_COLUMN_TEXT_1_1_1_1_1_1_1">
    <p:spTree>
      <p:nvGrpSpPr>
        <p:cNvPr id="1" name="Shape 724"/>
        <p:cNvGrpSpPr/>
        <p:nvPr/>
      </p:nvGrpSpPr>
      <p:grpSpPr>
        <a:xfrm>
          <a:off x="0" y="0"/>
          <a:ext cx="0" cy="0"/>
          <a:chOff x="0" y="0"/>
          <a:chExt cx="0" cy="0"/>
        </a:xfrm>
      </p:grpSpPr>
      <p:sp>
        <p:nvSpPr>
          <p:cNvPr id="725" name="Google Shape;725;p34"/>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0" y="3596038"/>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6695126" y="43956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8502066" y="629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a:off x="8769373"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a:off x="8769386" y="11162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34"/>
          <p:cNvGrpSpPr/>
          <p:nvPr/>
        </p:nvGrpSpPr>
        <p:grpSpPr>
          <a:xfrm>
            <a:off x="7861963" y="782460"/>
            <a:ext cx="562048" cy="286230"/>
            <a:chOff x="2997351" y="1193725"/>
            <a:chExt cx="413545" cy="210602"/>
          </a:xfrm>
        </p:grpSpPr>
        <p:sp>
          <p:nvSpPr>
            <p:cNvPr id="735" name="Google Shape;735;p34"/>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4"/>
          <p:cNvGrpSpPr/>
          <p:nvPr/>
        </p:nvGrpSpPr>
        <p:grpSpPr>
          <a:xfrm flipH="1">
            <a:off x="713223" y="4283600"/>
            <a:ext cx="1962079" cy="422738"/>
            <a:chOff x="7847880" y="4122175"/>
            <a:chExt cx="1962079" cy="422738"/>
          </a:xfrm>
        </p:grpSpPr>
        <p:sp>
          <p:nvSpPr>
            <p:cNvPr id="738" name="Google Shape;738;p34"/>
            <p:cNvSpPr/>
            <p:nvPr/>
          </p:nvSpPr>
          <p:spPr>
            <a:xfrm>
              <a:off x="7847880" y="445970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9586138" y="445768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8836038" y="412217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2" name="Google Shape;742;p34"/>
          <p:cNvSpPr txBox="1">
            <a:spLocks noGrp="1"/>
          </p:cNvSpPr>
          <p:nvPr>
            <p:ph type="subTitle" idx="1"/>
          </p:nvPr>
        </p:nvSpPr>
        <p:spPr>
          <a:xfrm>
            <a:off x="713225" y="2243125"/>
            <a:ext cx="3217500" cy="148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800"/>
              <a:buFont typeface="Domine" panose="02040503040403060204"/>
              <a:buAutoNum type="arabicPeriod"/>
              <a:defRPr sz="1600"/>
            </a:lvl1pPr>
            <a:lvl2pPr lvl="1" algn="ctr" rtl="0">
              <a:lnSpc>
                <a:spcPct val="100000"/>
              </a:lnSpc>
              <a:spcBef>
                <a:spcPts val="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743"/>
        <p:cNvGrpSpPr/>
        <p:nvPr/>
      </p:nvGrpSpPr>
      <p:grpSpPr>
        <a:xfrm>
          <a:off x="0" y="0"/>
          <a:ext cx="0" cy="0"/>
          <a:chOff x="0" y="0"/>
          <a:chExt cx="0" cy="0"/>
        </a:xfrm>
      </p:grpSpPr>
      <p:sp>
        <p:nvSpPr>
          <p:cNvPr id="744" name="Google Shape;744;p35"/>
          <p:cNvSpPr/>
          <p:nvPr/>
        </p:nvSpPr>
        <p:spPr>
          <a:xfrm>
            <a:off x="3111276" y="397444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a:off x="174405" y="249131"/>
            <a:ext cx="8532152" cy="4699840"/>
            <a:chOff x="174405" y="249131"/>
            <a:chExt cx="8532152" cy="4699840"/>
          </a:xfrm>
        </p:grpSpPr>
        <p:sp>
          <p:nvSpPr>
            <p:cNvPr id="747" name="Google Shape;747;p35"/>
            <p:cNvSpPr/>
            <p:nvPr/>
          </p:nvSpPr>
          <p:spPr>
            <a:xfrm>
              <a:off x="8555624" y="4828998"/>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7432500" y="4320073"/>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62538" y="4342478"/>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7959055" y="45988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174405" y="4556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396338" y="2491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35"/>
            <p:cNvGrpSpPr/>
            <p:nvPr/>
          </p:nvGrpSpPr>
          <p:grpSpPr>
            <a:xfrm>
              <a:off x="288590" y="4327146"/>
              <a:ext cx="849263" cy="621826"/>
              <a:chOff x="873887" y="1204246"/>
              <a:chExt cx="163925" cy="120025"/>
            </a:xfrm>
          </p:grpSpPr>
          <p:sp>
            <p:nvSpPr>
              <p:cNvPr id="754" name="Google Shape;754;p35"/>
              <p:cNvSpPr/>
              <p:nvPr/>
            </p:nvSpPr>
            <p:spPr>
              <a:xfrm>
                <a:off x="873887" y="1204246"/>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878887" y="1252821"/>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974862" y="1307771"/>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1016062" y="1233646"/>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8" name="Google Shape;758;p35"/>
          <p:cNvGrpSpPr/>
          <p:nvPr/>
        </p:nvGrpSpPr>
        <p:grpSpPr>
          <a:xfrm>
            <a:off x="-166003" y="7"/>
            <a:ext cx="9489289" cy="4774777"/>
            <a:chOff x="-150589" y="11357"/>
            <a:chExt cx="9489289" cy="4774777"/>
          </a:xfrm>
        </p:grpSpPr>
        <p:sp>
          <p:nvSpPr>
            <p:cNvPr id="759" name="Google Shape;759;p35"/>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5"/>
          <p:cNvSpPr/>
          <p:nvPr/>
        </p:nvSpPr>
        <p:spPr>
          <a:xfrm>
            <a:off x="303192" y="64862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txBox="1">
            <a:spLocks noGrp="1"/>
          </p:cNvSpPr>
          <p:nvPr>
            <p:ph type="subTitle" idx="1"/>
          </p:nvPr>
        </p:nvSpPr>
        <p:spPr>
          <a:xfrm>
            <a:off x="5227675" y="1731938"/>
            <a:ext cx="3203100" cy="39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70" name="Google Shape;770;p35"/>
          <p:cNvSpPr txBox="1">
            <a:spLocks noGrp="1"/>
          </p:cNvSpPr>
          <p:nvPr>
            <p:ph type="subTitle" idx="2"/>
          </p:nvPr>
        </p:nvSpPr>
        <p:spPr>
          <a:xfrm>
            <a:off x="5227800" y="3198675"/>
            <a:ext cx="3203100" cy="39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71" name="Google Shape;771;p35"/>
          <p:cNvSpPr txBox="1">
            <a:spLocks noGrp="1"/>
          </p:cNvSpPr>
          <p:nvPr>
            <p:ph type="subTitle" idx="3"/>
          </p:nvPr>
        </p:nvSpPr>
        <p:spPr>
          <a:xfrm>
            <a:off x="4667800" y="2056750"/>
            <a:ext cx="3762900" cy="696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2" name="Google Shape;772;p35"/>
          <p:cNvSpPr txBox="1">
            <a:spLocks noGrp="1"/>
          </p:cNvSpPr>
          <p:nvPr>
            <p:ph type="subTitle" idx="4"/>
          </p:nvPr>
        </p:nvSpPr>
        <p:spPr>
          <a:xfrm>
            <a:off x="4667947" y="3463970"/>
            <a:ext cx="3762900" cy="696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3" name="Google Shape;77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bg>
      <p:bgPr>
        <a:solidFill>
          <a:schemeClr val="lt1"/>
        </a:solidFill>
        <a:effectLst/>
      </p:bgPr>
    </p:bg>
    <p:spTree>
      <p:nvGrpSpPr>
        <p:cNvPr id="1" name="Shape 774"/>
        <p:cNvGrpSpPr/>
        <p:nvPr/>
      </p:nvGrpSpPr>
      <p:grpSpPr>
        <a:xfrm>
          <a:off x="0" y="0"/>
          <a:ext cx="0" cy="0"/>
          <a:chOff x="0" y="0"/>
          <a:chExt cx="0" cy="0"/>
        </a:xfrm>
      </p:grpSpPr>
      <p:sp>
        <p:nvSpPr>
          <p:cNvPr id="775" name="Google Shape;775;p36"/>
          <p:cNvSpPr/>
          <p:nvPr/>
        </p:nvSpPr>
        <p:spPr>
          <a:xfrm flipH="1">
            <a:off x="5651849" y="7188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0" y="351951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flipH="1">
            <a:off x="-150589"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flipH="1">
            <a:off x="6315439" y="37918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flipH="1">
            <a:off x="-218724" y="3876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flipH="1">
            <a:off x="8868110" y="11033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flipH="1">
            <a:off x="-218719"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flipH="1">
            <a:off x="8213963"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flipH="1">
            <a:off x="8582327" y="26038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7075815" y="1563836"/>
            <a:ext cx="217436" cy="95804"/>
          </a:xfrm>
          <a:custGeom>
            <a:avLst/>
            <a:gdLst/>
            <a:ahLst/>
            <a:cxnLst/>
            <a:rect l="l" t="t" r="r" b="b"/>
            <a:pathLst>
              <a:path w="1305" h="575" extrusionOk="0">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616584" y="12860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8338635" y="498758"/>
            <a:ext cx="184279" cy="80142"/>
          </a:xfrm>
          <a:custGeom>
            <a:avLst/>
            <a:gdLst/>
            <a:ahLst/>
            <a:cxnLst/>
            <a:rect l="l" t="t" r="r" b="b"/>
            <a:pathLst>
              <a:path w="1106" h="481" extrusionOk="0">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txBox="1">
            <a:spLocks noGrp="1"/>
          </p:cNvSpPr>
          <p:nvPr>
            <p:ph type="subTitle" idx="1"/>
          </p:nvPr>
        </p:nvSpPr>
        <p:spPr>
          <a:xfrm>
            <a:off x="883787" y="296585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88" name="Google Shape;788;p36"/>
          <p:cNvSpPr txBox="1">
            <a:spLocks noGrp="1"/>
          </p:cNvSpPr>
          <p:nvPr>
            <p:ph type="subTitle" idx="2"/>
          </p:nvPr>
        </p:nvSpPr>
        <p:spPr>
          <a:xfrm>
            <a:off x="883813" y="1536300"/>
            <a:ext cx="7376400" cy="124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9" name="Google Shape;78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0" name="Google Shape;790;p36"/>
          <p:cNvSpPr txBox="1">
            <a:spLocks noGrp="1"/>
          </p:cNvSpPr>
          <p:nvPr>
            <p:ph type="subTitle" idx="3"/>
          </p:nvPr>
        </p:nvSpPr>
        <p:spPr>
          <a:xfrm>
            <a:off x="883787" y="113820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91" name="Google Shape;791;p36"/>
          <p:cNvSpPr txBox="1">
            <a:spLocks noGrp="1"/>
          </p:cNvSpPr>
          <p:nvPr>
            <p:ph type="subTitle" idx="4"/>
          </p:nvPr>
        </p:nvSpPr>
        <p:spPr>
          <a:xfrm>
            <a:off x="883813" y="3363950"/>
            <a:ext cx="7376400" cy="138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92"/>
        <p:cNvGrpSpPr/>
        <p:nvPr/>
      </p:nvGrpSpPr>
      <p:grpSpPr>
        <a:xfrm>
          <a:off x="0" y="0"/>
          <a:ext cx="0" cy="0"/>
          <a:chOff x="0" y="0"/>
          <a:chExt cx="0" cy="0"/>
        </a:xfrm>
      </p:grpSpPr>
      <p:sp>
        <p:nvSpPr>
          <p:cNvPr id="793" name="Google Shape;793;p37"/>
          <p:cNvSpPr/>
          <p:nvPr/>
        </p:nvSpPr>
        <p:spPr>
          <a:xfrm>
            <a:off x="-394054" y="244401"/>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118658"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5220001" y="399034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8423991" y="399034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8691310" y="1506031"/>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8691312"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309997" y="39690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432384" y="42001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1267809" y="9905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7"/>
          <p:cNvGrpSpPr/>
          <p:nvPr/>
        </p:nvGrpSpPr>
        <p:grpSpPr>
          <a:xfrm>
            <a:off x="7695447" y="481452"/>
            <a:ext cx="995845" cy="746097"/>
            <a:chOff x="4074072" y="4231627"/>
            <a:chExt cx="995845" cy="746097"/>
          </a:xfrm>
        </p:grpSpPr>
        <p:sp>
          <p:nvSpPr>
            <p:cNvPr id="803" name="Google Shape;803;p37"/>
            <p:cNvSpPr/>
            <p:nvPr/>
          </p:nvSpPr>
          <p:spPr>
            <a:xfrm>
              <a:off x="4074072" y="4914577"/>
              <a:ext cx="154121" cy="63147"/>
            </a:xfrm>
            <a:custGeom>
              <a:avLst/>
              <a:gdLst/>
              <a:ahLst/>
              <a:cxnLst/>
              <a:rect l="l" t="t" r="r" b="b"/>
              <a:pathLst>
                <a:path w="925" h="379" extrusionOk="0">
                  <a:moveTo>
                    <a:pt x="203" y="1"/>
                  </a:moveTo>
                  <a:cubicBezTo>
                    <a:pt x="120" y="1"/>
                    <a:pt x="43" y="49"/>
                    <a:pt x="1" y="121"/>
                  </a:cubicBezTo>
                  <a:cubicBezTo>
                    <a:pt x="31" y="91"/>
                    <a:pt x="71" y="77"/>
                    <a:pt x="114" y="77"/>
                  </a:cubicBezTo>
                  <a:cubicBezTo>
                    <a:pt x="149" y="77"/>
                    <a:pt x="185" y="86"/>
                    <a:pt x="218" y="103"/>
                  </a:cubicBezTo>
                  <a:cubicBezTo>
                    <a:pt x="290" y="157"/>
                    <a:pt x="345" y="229"/>
                    <a:pt x="363" y="320"/>
                  </a:cubicBezTo>
                  <a:cubicBezTo>
                    <a:pt x="363" y="338"/>
                    <a:pt x="399" y="356"/>
                    <a:pt x="417" y="374"/>
                  </a:cubicBezTo>
                  <a:cubicBezTo>
                    <a:pt x="427" y="377"/>
                    <a:pt x="436" y="379"/>
                    <a:pt x="446" y="379"/>
                  </a:cubicBezTo>
                  <a:cubicBezTo>
                    <a:pt x="490" y="379"/>
                    <a:pt x="529" y="346"/>
                    <a:pt x="544" y="302"/>
                  </a:cubicBezTo>
                  <a:cubicBezTo>
                    <a:pt x="578" y="134"/>
                    <a:pt x="720" y="28"/>
                    <a:pt x="885" y="28"/>
                  </a:cubicBezTo>
                  <a:cubicBezTo>
                    <a:pt x="898" y="28"/>
                    <a:pt x="911" y="29"/>
                    <a:pt x="924" y="30"/>
                  </a:cubicBezTo>
                  <a:cubicBezTo>
                    <a:pt x="869" y="12"/>
                    <a:pt x="813" y="3"/>
                    <a:pt x="758" y="3"/>
                  </a:cubicBezTo>
                  <a:cubicBezTo>
                    <a:pt x="644" y="3"/>
                    <a:pt x="535" y="41"/>
                    <a:pt x="452" y="116"/>
                  </a:cubicBezTo>
                  <a:lnTo>
                    <a:pt x="452" y="116"/>
                  </a:lnTo>
                  <a:cubicBezTo>
                    <a:pt x="399" y="70"/>
                    <a:pt x="339" y="34"/>
                    <a:pt x="272" y="12"/>
                  </a:cubicBezTo>
                  <a:cubicBezTo>
                    <a:pt x="249" y="4"/>
                    <a:pt x="22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4912796" y="4560061"/>
              <a:ext cx="157120" cy="77143"/>
            </a:xfrm>
            <a:custGeom>
              <a:avLst/>
              <a:gdLst/>
              <a:ahLst/>
              <a:cxnLst/>
              <a:rect l="l" t="t" r="r" b="b"/>
              <a:pathLst>
                <a:path w="943" h="463" extrusionOk="0">
                  <a:moveTo>
                    <a:pt x="108" y="1"/>
                  </a:moveTo>
                  <a:cubicBezTo>
                    <a:pt x="73" y="1"/>
                    <a:pt x="37" y="7"/>
                    <a:pt x="1" y="19"/>
                  </a:cubicBezTo>
                  <a:cubicBezTo>
                    <a:pt x="92" y="37"/>
                    <a:pt x="146" y="110"/>
                    <a:pt x="182" y="182"/>
                  </a:cubicBezTo>
                  <a:cubicBezTo>
                    <a:pt x="218" y="254"/>
                    <a:pt x="255" y="327"/>
                    <a:pt x="291" y="399"/>
                  </a:cubicBezTo>
                  <a:cubicBezTo>
                    <a:pt x="291" y="417"/>
                    <a:pt x="291" y="417"/>
                    <a:pt x="309" y="436"/>
                  </a:cubicBezTo>
                  <a:cubicBezTo>
                    <a:pt x="327" y="454"/>
                    <a:pt x="350" y="463"/>
                    <a:pt x="372" y="463"/>
                  </a:cubicBezTo>
                  <a:cubicBezTo>
                    <a:pt x="395" y="463"/>
                    <a:pt x="418" y="454"/>
                    <a:pt x="436" y="436"/>
                  </a:cubicBezTo>
                  <a:cubicBezTo>
                    <a:pt x="580" y="309"/>
                    <a:pt x="762" y="218"/>
                    <a:pt x="943" y="200"/>
                  </a:cubicBezTo>
                  <a:cubicBezTo>
                    <a:pt x="860" y="147"/>
                    <a:pt x="764" y="120"/>
                    <a:pt x="668" y="120"/>
                  </a:cubicBezTo>
                  <a:cubicBezTo>
                    <a:pt x="575" y="120"/>
                    <a:pt x="481" y="146"/>
                    <a:pt x="397" y="200"/>
                  </a:cubicBezTo>
                  <a:lnTo>
                    <a:pt x="397" y="200"/>
                  </a:lnTo>
                  <a:cubicBezTo>
                    <a:pt x="367" y="156"/>
                    <a:pt x="332" y="115"/>
                    <a:pt x="291" y="73"/>
                  </a:cubicBezTo>
                  <a:cubicBezTo>
                    <a:pt x="242" y="25"/>
                    <a:pt x="178"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4526333" y="4231627"/>
              <a:ext cx="111800" cy="62980"/>
            </a:xfrm>
            <a:custGeom>
              <a:avLst/>
              <a:gdLst/>
              <a:ahLst/>
              <a:cxnLst/>
              <a:rect l="l" t="t" r="r" b="b"/>
              <a:pathLst>
                <a:path w="671" h="378" extrusionOk="0">
                  <a:moveTo>
                    <a:pt x="592" y="1"/>
                  </a:moveTo>
                  <a:cubicBezTo>
                    <a:pt x="480" y="1"/>
                    <a:pt x="376" y="48"/>
                    <a:pt x="310" y="133"/>
                  </a:cubicBezTo>
                  <a:lnTo>
                    <a:pt x="310" y="133"/>
                  </a:lnTo>
                  <a:cubicBezTo>
                    <a:pt x="281" y="119"/>
                    <a:pt x="250" y="107"/>
                    <a:pt x="218" y="99"/>
                  </a:cubicBezTo>
                  <a:cubicBezTo>
                    <a:pt x="192" y="86"/>
                    <a:pt x="164" y="80"/>
                    <a:pt x="136" y="80"/>
                  </a:cubicBezTo>
                  <a:cubicBezTo>
                    <a:pt x="86" y="80"/>
                    <a:pt x="36" y="100"/>
                    <a:pt x="0" y="135"/>
                  </a:cubicBezTo>
                  <a:cubicBezTo>
                    <a:pt x="55" y="153"/>
                    <a:pt x="109" y="172"/>
                    <a:pt x="145" y="226"/>
                  </a:cubicBezTo>
                  <a:lnTo>
                    <a:pt x="272" y="334"/>
                  </a:lnTo>
                  <a:cubicBezTo>
                    <a:pt x="272" y="353"/>
                    <a:pt x="272" y="353"/>
                    <a:pt x="290" y="371"/>
                  </a:cubicBezTo>
                  <a:cubicBezTo>
                    <a:pt x="304" y="375"/>
                    <a:pt x="317" y="377"/>
                    <a:pt x="330" y="377"/>
                  </a:cubicBezTo>
                  <a:cubicBezTo>
                    <a:pt x="369" y="377"/>
                    <a:pt x="403" y="357"/>
                    <a:pt x="417" y="316"/>
                  </a:cubicBezTo>
                  <a:cubicBezTo>
                    <a:pt x="471" y="190"/>
                    <a:pt x="562" y="99"/>
                    <a:pt x="670" y="9"/>
                  </a:cubicBezTo>
                  <a:cubicBezTo>
                    <a:pt x="644" y="3"/>
                    <a:pt x="61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7" name="Google Shape;807;p37"/>
          <p:cNvSpPr txBox="1">
            <a:spLocks noGrp="1"/>
          </p:cNvSpPr>
          <p:nvPr>
            <p:ph type="title" idx="2"/>
          </p:nvPr>
        </p:nvSpPr>
        <p:spPr>
          <a:xfrm>
            <a:off x="720000" y="2419348"/>
            <a:ext cx="23364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08" name="Google Shape;808;p37"/>
          <p:cNvSpPr txBox="1">
            <a:spLocks noGrp="1"/>
          </p:cNvSpPr>
          <p:nvPr>
            <p:ph type="subTitle" idx="1"/>
          </p:nvPr>
        </p:nvSpPr>
        <p:spPr>
          <a:xfrm>
            <a:off x="720000" y="2731525"/>
            <a:ext cx="2336400" cy="81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9" name="Google Shape;809;p37"/>
          <p:cNvSpPr txBox="1">
            <a:spLocks noGrp="1"/>
          </p:cNvSpPr>
          <p:nvPr>
            <p:ph type="title" idx="3"/>
          </p:nvPr>
        </p:nvSpPr>
        <p:spPr>
          <a:xfrm>
            <a:off x="3403800" y="3105148"/>
            <a:ext cx="23364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10" name="Google Shape;810;p37"/>
          <p:cNvSpPr txBox="1">
            <a:spLocks noGrp="1"/>
          </p:cNvSpPr>
          <p:nvPr>
            <p:ph type="subTitle" idx="4"/>
          </p:nvPr>
        </p:nvSpPr>
        <p:spPr>
          <a:xfrm>
            <a:off x="3403800" y="3417325"/>
            <a:ext cx="2336400" cy="81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1" name="Google Shape;811;p37"/>
          <p:cNvSpPr txBox="1">
            <a:spLocks noGrp="1"/>
          </p:cNvSpPr>
          <p:nvPr>
            <p:ph type="title" idx="5"/>
          </p:nvPr>
        </p:nvSpPr>
        <p:spPr>
          <a:xfrm>
            <a:off x="6087600" y="2419348"/>
            <a:ext cx="23364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12" name="Google Shape;812;p37"/>
          <p:cNvSpPr txBox="1">
            <a:spLocks noGrp="1"/>
          </p:cNvSpPr>
          <p:nvPr>
            <p:ph type="subTitle" idx="6"/>
          </p:nvPr>
        </p:nvSpPr>
        <p:spPr>
          <a:xfrm>
            <a:off x="6087600" y="2731525"/>
            <a:ext cx="2336400" cy="81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13"/>
        <p:cNvGrpSpPr/>
        <p:nvPr/>
      </p:nvGrpSpPr>
      <p:grpSpPr>
        <a:xfrm>
          <a:off x="0" y="0"/>
          <a:ext cx="0" cy="0"/>
          <a:chOff x="0" y="0"/>
          <a:chExt cx="0" cy="0"/>
        </a:xfrm>
      </p:grpSpPr>
      <p:sp>
        <p:nvSpPr>
          <p:cNvPr id="814" name="Google Shape;814;p38"/>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38"/>
          <p:cNvGrpSpPr/>
          <p:nvPr/>
        </p:nvGrpSpPr>
        <p:grpSpPr>
          <a:xfrm>
            <a:off x="175065" y="1066703"/>
            <a:ext cx="8809837" cy="3967706"/>
            <a:chOff x="175065" y="1122903"/>
            <a:chExt cx="8809837" cy="3967706"/>
          </a:xfrm>
        </p:grpSpPr>
        <p:sp>
          <p:nvSpPr>
            <p:cNvPr id="817" name="Google Shape;817;p38"/>
            <p:cNvSpPr/>
            <p:nvPr/>
          </p:nvSpPr>
          <p:spPr>
            <a:xfrm>
              <a:off x="8532686" y="18226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8371388" y="112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8834115" y="12979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8167905" y="137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8305489" y="4513592"/>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8429856" y="427055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38"/>
            <p:cNvGrpSpPr/>
            <p:nvPr/>
          </p:nvGrpSpPr>
          <p:grpSpPr>
            <a:xfrm>
              <a:off x="175065" y="2822084"/>
              <a:ext cx="1091113" cy="2268526"/>
              <a:chOff x="851974" y="913738"/>
              <a:chExt cx="210607" cy="437872"/>
            </a:xfrm>
          </p:grpSpPr>
          <p:sp>
            <p:nvSpPr>
              <p:cNvPr id="824" name="Google Shape;824;p38"/>
              <p:cNvSpPr/>
              <p:nvPr/>
            </p:nvSpPr>
            <p:spPr>
              <a:xfrm>
                <a:off x="851974" y="913738"/>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856974" y="962313"/>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999631" y="133511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1040831" y="126098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8" name="Google Shape;828;p38"/>
          <p:cNvGrpSpPr/>
          <p:nvPr/>
        </p:nvGrpSpPr>
        <p:grpSpPr>
          <a:xfrm flipH="1">
            <a:off x="-103928" y="11357"/>
            <a:ext cx="9489289" cy="4774777"/>
            <a:chOff x="-150589" y="11357"/>
            <a:chExt cx="9489289" cy="4774777"/>
          </a:xfrm>
        </p:grpSpPr>
        <p:sp>
          <p:nvSpPr>
            <p:cNvPr id="829" name="Google Shape;829;p38"/>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9" name="Google Shape;839;p38"/>
          <p:cNvSpPr txBox="1">
            <a:spLocks noGrp="1"/>
          </p:cNvSpPr>
          <p:nvPr>
            <p:ph type="title" idx="2"/>
          </p:nvPr>
        </p:nvSpPr>
        <p:spPr>
          <a:xfrm>
            <a:off x="713300" y="17563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0" name="Google Shape;840;p38"/>
          <p:cNvSpPr txBox="1">
            <a:spLocks noGrp="1"/>
          </p:cNvSpPr>
          <p:nvPr>
            <p:ph type="subTitle" idx="1"/>
          </p:nvPr>
        </p:nvSpPr>
        <p:spPr>
          <a:xfrm>
            <a:off x="1195838" y="2116975"/>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1" name="Google Shape;841;p38"/>
          <p:cNvSpPr txBox="1">
            <a:spLocks noGrp="1"/>
          </p:cNvSpPr>
          <p:nvPr>
            <p:ph type="title" idx="3"/>
          </p:nvPr>
        </p:nvSpPr>
        <p:spPr>
          <a:xfrm>
            <a:off x="4598450" y="17563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2" name="Google Shape;842;p38"/>
          <p:cNvSpPr txBox="1">
            <a:spLocks noGrp="1"/>
          </p:cNvSpPr>
          <p:nvPr>
            <p:ph type="subTitle" idx="4"/>
          </p:nvPr>
        </p:nvSpPr>
        <p:spPr>
          <a:xfrm>
            <a:off x="5080988" y="2116975"/>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3" name="Google Shape;843;p38"/>
          <p:cNvSpPr txBox="1">
            <a:spLocks noGrp="1"/>
          </p:cNvSpPr>
          <p:nvPr>
            <p:ph type="title" idx="5"/>
          </p:nvPr>
        </p:nvSpPr>
        <p:spPr>
          <a:xfrm>
            <a:off x="713300" y="33421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4" name="Google Shape;844;p38"/>
          <p:cNvSpPr txBox="1">
            <a:spLocks noGrp="1"/>
          </p:cNvSpPr>
          <p:nvPr>
            <p:ph type="subTitle" idx="6"/>
          </p:nvPr>
        </p:nvSpPr>
        <p:spPr>
          <a:xfrm>
            <a:off x="1195838" y="3700760"/>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5" name="Google Shape;845;p38"/>
          <p:cNvSpPr txBox="1">
            <a:spLocks noGrp="1"/>
          </p:cNvSpPr>
          <p:nvPr>
            <p:ph type="title" idx="7"/>
          </p:nvPr>
        </p:nvSpPr>
        <p:spPr>
          <a:xfrm>
            <a:off x="4598450" y="33421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6" name="Google Shape;846;p38"/>
          <p:cNvSpPr txBox="1">
            <a:spLocks noGrp="1"/>
          </p:cNvSpPr>
          <p:nvPr>
            <p:ph type="subTitle" idx="8"/>
          </p:nvPr>
        </p:nvSpPr>
        <p:spPr>
          <a:xfrm>
            <a:off x="5080988" y="3700760"/>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847"/>
        <p:cNvGrpSpPr/>
        <p:nvPr/>
      </p:nvGrpSpPr>
      <p:grpSpPr>
        <a:xfrm>
          <a:off x="0" y="0"/>
          <a:ext cx="0" cy="0"/>
          <a:chOff x="0" y="0"/>
          <a:chExt cx="0" cy="0"/>
        </a:xfrm>
      </p:grpSpPr>
      <p:sp>
        <p:nvSpPr>
          <p:cNvPr id="848" name="Google Shape;848;p39"/>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flipH="1">
            <a:off x="4922350" y="30440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 name="Google Shape;850;p39"/>
          <p:cNvGrpSpPr/>
          <p:nvPr/>
        </p:nvGrpSpPr>
        <p:grpSpPr>
          <a:xfrm>
            <a:off x="235790" y="907628"/>
            <a:ext cx="8809837" cy="3967706"/>
            <a:chOff x="175065" y="1122903"/>
            <a:chExt cx="8809837" cy="3967706"/>
          </a:xfrm>
        </p:grpSpPr>
        <p:sp>
          <p:nvSpPr>
            <p:cNvPr id="851" name="Google Shape;851;p39"/>
            <p:cNvSpPr/>
            <p:nvPr/>
          </p:nvSpPr>
          <p:spPr>
            <a:xfrm>
              <a:off x="8371388" y="112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8834115" y="12979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7536614" y="4795804"/>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9"/>
            <p:cNvSpPr/>
            <p:nvPr/>
          </p:nvSpPr>
          <p:spPr>
            <a:xfrm>
              <a:off x="8559256" y="145135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39"/>
            <p:cNvGrpSpPr/>
            <p:nvPr/>
          </p:nvGrpSpPr>
          <p:grpSpPr>
            <a:xfrm>
              <a:off x="175065" y="4621099"/>
              <a:ext cx="4499275" cy="469510"/>
              <a:chOff x="851974" y="1260985"/>
              <a:chExt cx="868452" cy="90625"/>
            </a:xfrm>
          </p:grpSpPr>
          <p:sp>
            <p:nvSpPr>
              <p:cNvPr id="856" name="Google Shape;856;p39"/>
              <p:cNvSpPr/>
              <p:nvPr/>
            </p:nvSpPr>
            <p:spPr>
              <a:xfrm>
                <a:off x="851974" y="1266594"/>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856974" y="1315169"/>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1657476" y="133511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a:off x="1698676" y="126098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0" name="Google Shape;86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1" name="Google Shape;861;p39"/>
          <p:cNvSpPr txBox="1">
            <a:spLocks noGrp="1"/>
          </p:cNvSpPr>
          <p:nvPr>
            <p:ph type="title" idx="2"/>
          </p:nvPr>
        </p:nvSpPr>
        <p:spPr>
          <a:xfrm>
            <a:off x="720008" y="1535400"/>
            <a:ext cx="2350200" cy="43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2" name="Google Shape;862;p39"/>
          <p:cNvSpPr txBox="1">
            <a:spLocks noGrp="1"/>
          </p:cNvSpPr>
          <p:nvPr>
            <p:ph type="subTitle" idx="1"/>
          </p:nvPr>
        </p:nvSpPr>
        <p:spPr>
          <a:xfrm>
            <a:off x="720000" y="1972200"/>
            <a:ext cx="23502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863" name="Google Shape;863;p39"/>
          <p:cNvGrpSpPr/>
          <p:nvPr/>
        </p:nvGrpSpPr>
        <p:grpSpPr>
          <a:xfrm flipH="1">
            <a:off x="-171358" y="153270"/>
            <a:ext cx="9556719" cy="4632864"/>
            <a:chOff x="-150589" y="153270"/>
            <a:chExt cx="9556719" cy="4632864"/>
          </a:xfrm>
        </p:grpSpPr>
        <p:sp>
          <p:nvSpPr>
            <p:cNvPr id="864" name="Google Shape;864;p39"/>
            <p:cNvSpPr/>
            <p:nvPr/>
          </p:nvSpPr>
          <p:spPr>
            <a:xfrm>
              <a:off x="8844104" y="3992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6019325" y="285930"/>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5625660" y="153270"/>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39"/>
          <p:cNvSpPr txBox="1">
            <a:spLocks noGrp="1"/>
          </p:cNvSpPr>
          <p:nvPr>
            <p:ph type="title" idx="3"/>
          </p:nvPr>
        </p:nvSpPr>
        <p:spPr>
          <a:xfrm>
            <a:off x="6073810" y="1535400"/>
            <a:ext cx="2350200" cy="43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74" name="Google Shape;874;p39"/>
          <p:cNvSpPr txBox="1">
            <a:spLocks noGrp="1"/>
          </p:cNvSpPr>
          <p:nvPr>
            <p:ph type="subTitle" idx="4"/>
          </p:nvPr>
        </p:nvSpPr>
        <p:spPr>
          <a:xfrm>
            <a:off x="6073801" y="1972200"/>
            <a:ext cx="2350200" cy="7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875" name="Google Shape;875;p39"/>
          <p:cNvSpPr txBox="1">
            <a:spLocks noGrp="1"/>
          </p:cNvSpPr>
          <p:nvPr>
            <p:ph type="title" idx="5"/>
          </p:nvPr>
        </p:nvSpPr>
        <p:spPr>
          <a:xfrm>
            <a:off x="720008" y="3099000"/>
            <a:ext cx="2350200" cy="436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76" name="Google Shape;876;p39"/>
          <p:cNvSpPr txBox="1">
            <a:spLocks noGrp="1"/>
          </p:cNvSpPr>
          <p:nvPr>
            <p:ph type="subTitle" idx="6"/>
          </p:nvPr>
        </p:nvSpPr>
        <p:spPr>
          <a:xfrm>
            <a:off x="720000" y="3535800"/>
            <a:ext cx="23502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877" name="Google Shape;877;p39"/>
          <p:cNvSpPr txBox="1">
            <a:spLocks noGrp="1"/>
          </p:cNvSpPr>
          <p:nvPr>
            <p:ph type="title" idx="7"/>
          </p:nvPr>
        </p:nvSpPr>
        <p:spPr>
          <a:xfrm>
            <a:off x="6073810" y="3099000"/>
            <a:ext cx="2350200" cy="43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78" name="Google Shape;878;p39"/>
          <p:cNvSpPr txBox="1">
            <a:spLocks noGrp="1"/>
          </p:cNvSpPr>
          <p:nvPr>
            <p:ph type="subTitle" idx="8"/>
          </p:nvPr>
        </p:nvSpPr>
        <p:spPr>
          <a:xfrm>
            <a:off x="6073801" y="3535800"/>
            <a:ext cx="2350200" cy="72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8">
  <p:cSld name="BLANK_1_1_1_1_2_1">
    <p:spTree>
      <p:nvGrpSpPr>
        <p:cNvPr id="1" name="Shape 879"/>
        <p:cNvGrpSpPr/>
        <p:nvPr/>
      </p:nvGrpSpPr>
      <p:grpSpPr>
        <a:xfrm>
          <a:off x="0" y="0"/>
          <a:ext cx="0" cy="0"/>
          <a:chOff x="0" y="0"/>
          <a:chExt cx="0" cy="0"/>
        </a:xfrm>
      </p:grpSpPr>
      <p:sp>
        <p:nvSpPr>
          <p:cNvPr id="880" name="Google Shape;880;p40"/>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flipH="1">
            <a:off x="4922350" y="30440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0"/>
          <p:cNvGrpSpPr/>
          <p:nvPr/>
        </p:nvGrpSpPr>
        <p:grpSpPr>
          <a:xfrm>
            <a:off x="235790" y="907628"/>
            <a:ext cx="8809837" cy="3877089"/>
            <a:chOff x="175065" y="1122903"/>
            <a:chExt cx="8809837" cy="3877089"/>
          </a:xfrm>
        </p:grpSpPr>
        <p:sp>
          <p:nvSpPr>
            <p:cNvPr id="883" name="Google Shape;883;p40"/>
            <p:cNvSpPr/>
            <p:nvPr/>
          </p:nvSpPr>
          <p:spPr>
            <a:xfrm>
              <a:off x="8371388" y="112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0"/>
            <p:cNvSpPr/>
            <p:nvPr/>
          </p:nvSpPr>
          <p:spPr>
            <a:xfrm>
              <a:off x="8834115" y="12979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0"/>
            <p:cNvSpPr/>
            <p:nvPr/>
          </p:nvSpPr>
          <p:spPr>
            <a:xfrm>
              <a:off x="8559256" y="145135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40"/>
            <p:cNvGrpSpPr/>
            <p:nvPr/>
          </p:nvGrpSpPr>
          <p:grpSpPr>
            <a:xfrm>
              <a:off x="175065" y="4650159"/>
              <a:ext cx="197259" cy="349834"/>
              <a:chOff x="851974" y="1266594"/>
              <a:chExt cx="38075" cy="67525"/>
            </a:xfrm>
          </p:grpSpPr>
          <p:sp>
            <p:nvSpPr>
              <p:cNvPr id="887" name="Google Shape;887;p40"/>
              <p:cNvSpPr/>
              <p:nvPr/>
            </p:nvSpPr>
            <p:spPr>
              <a:xfrm>
                <a:off x="851974" y="1266594"/>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0"/>
              <p:cNvSpPr/>
              <p:nvPr/>
            </p:nvSpPr>
            <p:spPr>
              <a:xfrm>
                <a:off x="856974" y="1315169"/>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9" name="Google Shape;889;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90" name="Google Shape;890;p40"/>
          <p:cNvGrpSpPr/>
          <p:nvPr/>
        </p:nvGrpSpPr>
        <p:grpSpPr>
          <a:xfrm flipH="1">
            <a:off x="-171358" y="153270"/>
            <a:ext cx="9556719" cy="4632864"/>
            <a:chOff x="-150589" y="153270"/>
            <a:chExt cx="9556719" cy="4632864"/>
          </a:xfrm>
        </p:grpSpPr>
        <p:sp>
          <p:nvSpPr>
            <p:cNvPr id="891" name="Google Shape;891;p40"/>
            <p:cNvSpPr/>
            <p:nvPr/>
          </p:nvSpPr>
          <p:spPr>
            <a:xfrm>
              <a:off x="8844104" y="3992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0"/>
            <p:cNvSpPr/>
            <p:nvPr/>
          </p:nvSpPr>
          <p:spPr>
            <a:xfrm>
              <a:off x="6019325" y="285930"/>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0"/>
            <p:cNvSpPr/>
            <p:nvPr/>
          </p:nvSpPr>
          <p:spPr>
            <a:xfrm>
              <a:off x="5625660" y="153270"/>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40"/>
          <p:cNvSpPr/>
          <p:nvPr/>
        </p:nvSpPr>
        <p:spPr>
          <a:xfrm>
            <a:off x="404046" y="80759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1055246" y="26404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449840" y="1115559"/>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100"/>
        <p:cNvGrpSpPr/>
        <p:nvPr/>
      </p:nvGrpSpPr>
      <p:grpSpPr>
        <a:xfrm>
          <a:off x="0" y="0"/>
          <a:ext cx="0" cy="0"/>
          <a:chOff x="0" y="0"/>
          <a:chExt cx="0" cy="0"/>
        </a:xfrm>
      </p:grpSpPr>
      <p:sp>
        <p:nvSpPr>
          <p:cNvPr id="101" name="Google Shape;101;p5"/>
          <p:cNvSpPr/>
          <p:nvPr/>
        </p:nvSpPr>
        <p:spPr>
          <a:xfrm flipH="1">
            <a:off x="5651849" y="7188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0" y="351951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150589"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6315439" y="37918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flipH="1">
            <a:off x="-218724" y="3876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flipH="1">
            <a:off x="8868110" y="11033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flipH="1">
            <a:off x="-218719"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flipH="1">
            <a:off x="8213963"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flipH="1">
            <a:off x="8582327" y="26038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7075815" y="1563836"/>
            <a:ext cx="217436" cy="95804"/>
          </a:xfrm>
          <a:custGeom>
            <a:avLst/>
            <a:gdLst/>
            <a:ahLst/>
            <a:cxnLst/>
            <a:rect l="l" t="t" r="r" b="b"/>
            <a:pathLst>
              <a:path w="1305" h="575" extrusionOk="0">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616584" y="12860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8338635" y="498758"/>
            <a:ext cx="184279" cy="80142"/>
          </a:xfrm>
          <a:custGeom>
            <a:avLst/>
            <a:gdLst/>
            <a:ahLst/>
            <a:cxnLst/>
            <a:rect l="l" t="t" r="r" b="b"/>
            <a:pathLst>
              <a:path w="1106" h="481" extrusionOk="0">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a:spLocks noGrp="1"/>
          </p:cNvSpPr>
          <p:nvPr>
            <p:ph type="subTitle" idx="1"/>
          </p:nvPr>
        </p:nvSpPr>
        <p:spPr>
          <a:xfrm>
            <a:off x="1182901" y="2586738"/>
            <a:ext cx="2907600" cy="398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14" name="Google Shape;114;p5"/>
          <p:cNvSpPr txBox="1">
            <a:spLocks noGrp="1"/>
          </p:cNvSpPr>
          <p:nvPr>
            <p:ph type="subTitle" idx="2"/>
          </p:nvPr>
        </p:nvSpPr>
        <p:spPr>
          <a:xfrm>
            <a:off x="5527751" y="2586738"/>
            <a:ext cx="29076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Bebas Neue"/>
              <a:buNone/>
              <a:defRPr sz="2000" b="1">
                <a:latin typeface="Domine" panose="02040503040403060204"/>
                <a:ea typeface="Domine" panose="02040503040403060204"/>
                <a:cs typeface="Domine" panose="02040503040403060204"/>
                <a:sym typeface="Domine" panose="02040503040403060204"/>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15" name="Google Shape;115;p5"/>
          <p:cNvSpPr txBox="1">
            <a:spLocks noGrp="1"/>
          </p:cNvSpPr>
          <p:nvPr>
            <p:ph type="subTitle" idx="3"/>
          </p:nvPr>
        </p:nvSpPr>
        <p:spPr>
          <a:xfrm>
            <a:off x="1182901" y="2984838"/>
            <a:ext cx="29076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5"/>
          <p:cNvSpPr txBox="1">
            <a:spLocks noGrp="1"/>
          </p:cNvSpPr>
          <p:nvPr>
            <p:ph type="subTitle" idx="4"/>
          </p:nvPr>
        </p:nvSpPr>
        <p:spPr>
          <a:xfrm>
            <a:off x="5527751" y="2984838"/>
            <a:ext cx="29076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 name="Google Shape;11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03"/>
        <p:cNvGrpSpPr/>
        <p:nvPr/>
      </p:nvGrpSpPr>
      <p:grpSpPr>
        <a:xfrm>
          <a:off x="0" y="0"/>
          <a:ext cx="0" cy="0"/>
          <a:chOff x="0" y="0"/>
          <a:chExt cx="0" cy="0"/>
        </a:xfrm>
      </p:grpSpPr>
      <p:sp>
        <p:nvSpPr>
          <p:cNvPr id="904" name="Google Shape;904;p41"/>
          <p:cNvSpPr/>
          <p:nvPr/>
        </p:nvSpPr>
        <p:spPr>
          <a:xfrm>
            <a:off x="91" y="1907087"/>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629534" y="1137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7047438" y="42161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8581953" y="7741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8709098" y="3944206"/>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8817836" y="22637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41"/>
          <p:cNvGrpSpPr/>
          <p:nvPr/>
        </p:nvGrpSpPr>
        <p:grpSpPr>
          <a:xfrm>
            <a:off x="506450" y="4499375"/>
            <a:ext cx="413545" cy="210602"/>
            <a:chOff x="2997351" y="1193725"/>
            <a:chExt cx="413545" cy="210602"/>
          </a:xfrm>
        </p:grpSpPr>
        <p:sp>
          <p:nvSpPr>
            <p:cNvPr id="913" name="Google Shape;913;p41"/>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1"/>
          <p:cNvGrpSpPr/>
          <p:nvPr/>
        </p:nvGrpSpPr>
        <p:grpSpPr>
          <a:xfrm>
            <a:off x="8224000" y="1283087"/>
            <a:ext cx="413545" cy="210602"/>
            <a:chOff x="2997351" y="1193725"/>
            <a:chExt cx="413545" cy="210602"/>
          </a:xfrm>
        </p:grpSpPr>
        <p:sp>
          <p:nvSpPr>
            <p:cNvPr id="916" name="Google Shape;916;p41"/>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9" name="Google Shape;919;p41"/>
          <p:cNvSpPr txBox="1">
            <a:spLocks noGrp="1"/>
          </p:cNvSpPr>
          <p:nvPr>
            <p:ph type="title" idx="2"/>
          </p:nvPr>
        </p:nvSpPr>
        <p:spPr>
          <a:xfrm>
            <a:off x="720000" y="16828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0" name="Google Shape;920;p41"/>
          <p:cNvSpPr txBox="1">
            <a:spLocks noGrp="1"/>
          </p:cNvSpPr>
          <p:nvPr>
            <p:ph type="subTitle" idx="1"/>
          </p:nvPr>
        </p:nvSpPr>
        <p:spPr>
          <a:xfrm>
            <a:off x="720000" y="20367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1" name="Google Shape;921;p41"/>
          <p:cNvSpPr txBox="1">
            <a:spLocks noGrp="1"/>
          </p:cNvSpPr>
          <p:nvPr>
            <p:ph type="title" idx="3"/>
          </p:nvPr>
        </p:nvSpPr>
        <p:spPr>
          <a:xfrm>
            <a:off x="3419271" y="16828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2" name="Google Shape;922;p41"/>
          <p:cNvSpPr txBox="1">
            <a:spLocks noGrp="1"/>
          </p:cNvSpPr>
          <p:nvPr>
            <p:ph type="subTitle" idx="4"/>
          </p:nvPr>
        </p:nvSpPr>
        <p:spPr>
          <a:xfrm>
            <a:off x="3419269" y="20367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3" name="Google Shape;923;p41"/>
          <p:cNvSpPr txBox="1">
            <a:spLocks noGrp="1"/>
          </p:cNvSpPr>
          <p:nvPr>
            <p:ph type="title" idx="5"/>
          </p:nvPr>
        </p:nvSpPr>
        <p:spPr>
          <a:xfrm>
            <a:off x="720000" y="31162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4" name="Google Shape;924;p41"/>
          <p:cNvSpPr txBox="1">
            <a:spLocks noGrp="1"/>
          </p:cNvSpPr>
          <p:nvPr>
            <p:ph type="subTitle" idx="6"/>
          </p:nvPr>
        </p:nvSpPr>
        <p:spPr>
          <a:xfrm>
            <a:off x="720000" y="34701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5" name="Google Shape;925;p41"/>
          <p:cNvSpPr txBox="1">
            <a:spLocks noGrp="1"/>
          </p:cNvSpPr>
          <p:nvPr>
            <p:ph type="title" idx="7"/>
          </p:nvPr>
        </p:nvSpPr>
        <p:spPr>
          <a:xfrm>
            <a:off x="3419271" y="31162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6" name="Google Shape;926;p41"/>
          <p:cNvSpPr txBox="1">
            <a:spLocks noGrp="1"/>
          </p:cNvSpPr>
          <p:nvPr>
            <p:ph type="subTitle" idx="8"/>
          </p:nvPr>
        </p:nvSpPr>
        <p:spPr>
          <a:xfrm>
            <a:off x="3419269" y="34701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7" name="Google Shape;927;p41"/>
          <p:cNvSpPr txBox="1">
            <a:spLocks noGrp="1"/>
          </p:cNvSpPr>
          <p:nvPr>
            <p:ph type="title" idx="9"/>
          </p:nvPr>
        </p:nvSpPr>
        <p:spPr>
          <a:xfrm>
            <a:off x="6118549" y="16828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8" name="Google Shape;928;p41"/>
          <p:cNvSpPr txBox="1">
            <a:spLocks noGrp="1"/>
          </p:cNvSpPr>
          <p:nvPr>
            <p:ph type="subTitle" idx="13"/>
          </p:nvPr>
        </p:nvSpPr>
        <p:spPr>
          <a:xfrm>
            <a:off x="6118545" y="20367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9" name="Google Shape;929;p41"/>
          <p:cNvSpPr txBox="1">
            <a:spLocks noGrp="1"/>
          </p:cNvSpPr>
          <p:nvPr>
            <p:ph type="title" idx="14"/>
          </p:nvPr>
        </p:nvSpPr>
        <p:spPr>
          <a:xfrm>
            <a:off x="6118549" y="31162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0" name="Google Shape;930;p41"/>
          <p:cNvSpPr txBox="1">
            <a:spLocks noGrp="1"/>
          </p:cNvSpPr>
          <p:nvPr>
            <p:ph type="subTitle" idx="15"/>
          </p:nvPr>
        </p:nvSpPr>
        <p:spPr>
          <a:xfrm>
            <a:off x="6118545" y="34701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1">
  <p:cSld name="BLANK_1_1_1_1_1_2">
    <p:spTree>
      <p:nvGrpSpPr>
        <p:cNvPr id="1" name="Shape 931"/>
        <p:cNvGrpSpPr/>
        <p:nvPr/>
      </p:nvGrpSpPr>
      <p:grpSpPr>
        <a:xfrm>
          <a:off x="0" y="0"/>
          <a:ext cx="0" cy="0"/>
          <a:chOff x="0" y="0"/>
          <a:chExt cx="0" cy="0"/>
        </a:xfrm>
      </p:grpSpPr>
      <p:sp>
        <p:nvSpPr>
          <p:cNvPr id="932" name="Google Shape;932;p42"/>
          <p:cNvSpPr/>
          <p:nvPr/>
        </p:nvSpPr>
        <p:spPr>
          <a:xfrm rot="10800000" flipH="1">
            <a:off x="91" y="-78762"/>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4" name="Google Shape;934;p42"/>
          <p:cNvSpPr txBox="1">
            <a:spLocks noGrp="1"/>
          </p:cNvSpPr>
          <p:nvPr>
            <p:ph type="title" idx="2"/>
          </p:nvPr>
        </p:nvSpPr>
        <p:spPr>
          <a:xfrm>
            <a:off x="1821600" y="1271525"/>
            <a:ext cx="2305500" cy="326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5" name="Google Shape;935;p42"/>
          <p:cNvSpPr txBox="1">
            <a:spLocks noGrp="1"/>
          </p:cNvSpPr>
          <p:nvPr>
            <p:ph type="subTitle" idx="1"/>
          </p:nvPr>
        </p:nvSpPr>
        <p:spPr>
          <a:xfrm>
            <a:off x="1821608" y="1597625"/>
            <a:ext cx="2305500" cy="6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6" name="Google Shape;936;p42"/>
          <p:cNvSpPr txBox="1">
            <a:spLocks noGrp="1"/>
          </p:cNvSpPr>
          <p:nvPr>
            <p:ph type="title" idx="3"/>
          </p:nvPr>
        </p:nvSpPr>
        <p:spPr>
          <a:xfrm>
            <a:off x="5965174" y="1271525"/>
            <a:ext cx="2305500" cy="326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7" name="Google Shape;937;p42"/>
          <p:cNvSpPr txBox="1">
            <a:spLocks noGrp="1"/>
          </p:cNvSpPr>
          <p:nvPr>
            <p:ph type="subTitle" idx="4"/>
          </p:nvPr>
        </p:nvSpPr>
        <p:spPr>
          <a:xfrm>
            <a:off x="5965183" y="1597625"/>
            <a:ext cx="2305500" cy="6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8" name="Google Shape;938;p42"/>
          <p:cNvSpPr txBox="1">
            <a:spLocks noGrp="1"/>
          </p:cNvSpPr>
          <p:nvPr>
            <p:ph type="title" idx="5"/>
          </p:nvPr>
        </p:nvSpPr>
        <p:spPr>
          <a:xfrm>
            <a:off x="1821600" y="2459500"/>
            <a:ext cx="2305500" cy="326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9" name="Google Shape;939;p42"/>
          <p:cNvSpPr txBox="1">
            <a:spLocks noGrp="1"/>
          </p:cNvSpPr>
          <p:nvPr>
            <p:ph type="subTitle" idx="6"/>
          </p:nvPr>
        </p:nvSpPr>
        <p:spPr>
          <a:xfrm>
            <a:off x="1821608" y="2785602"/>
            <a:ext cx="2305500" cy="6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0" name="Google Shape;940;p42"/>
          <p:cNvSpPr txBox="1">
            <a:spLocks noGrp="1"/>
          </p:cNvSpPr>
          <p:nvPr>
            <p:ph type="title" idx="7"/>
          </p:nvPr>
        </p:nvSpPr>
        <p:spPr>
          <a:xfrm>
            <a:off x="1821600" y="3647475"/>
            <a:ext cx="2305500" cy="326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1" name="Google Shape;941;p42"/>
          <p:cNvSpPr txBox="1">
            <a:spLocks noGrp="1"/>
          </p:cNvSpPr>
          <p:nvPr>
            <p:ph type="subTitle" idx="8"/>
          </p:nvPr>
        </p:nvSpPr>
        <p:spPr>
          <a:xfrm>
            <a:off x="1821608" y="3973577"/>
            <a:ext cx="2305500" cy="6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2" name="Google Shape;942;p42"/>
          <p:cNvSpPr txBox="1">
            <a:spLocks noGrp="1"/>
          </p:cNvSpPr>
          <p:nvPr>
            <p:ph type="title" idx="9"/>
          </p:nvPr>
        </p:nvSpPr>
        <p:spPr>
          <a:xfrm>
            <a:off x="5965151" y="3647475"/>
            <a:ext cx="2305500" cy="326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3" name="Google Shape;943;p42"/>
          <p:cNvSpPr txBox="1">
            <a:spLocks noGrp="1"/>
          </p:cNvSpPr>
          <p:nvPr>
            <p:ph type="subTitle" idx="13"/>
          </p:nvPr>
        </p:nvSpPr>
        <p:spPr>
          <a:xfrm>
            <a:off x="5965159" y="3973577"/>
            <a:ext cx="2305500" cy="6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4" name="Google Shape;944;p42"/>
          <p:cNvSpPr txBox="1">
            <a:spLocks noGrp="1"/>
          </p:cNvSpPr>
          <p:nvPr>
            <p:ph type="title" idx="14"/>
          </p:nvPr>
        </p:nvSpPr>
        <p:spPr>
          <a:xfrm>
            <a:off x="5965174" y="2459500"/>
            <a:ext cx="2305500" cy="326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5" name="Google Shape;945;p42"/>
          <p:cNvSpPr txBox="1">
            <a:spLocks noGrp="1"/>
          </p:cNvSpPr>
          <p:nvPr>
            <p:ph type="subTitle" idx="15"/>
          </p:nvPr>
        </p:nvSpPr>
        <p:spPr>
          <a:xfrm>
            <a:off x="5965181" y="2785602"/>
            <a:ext cx="2305500" cy="6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46" name="Google Shape;946;p42"/>
          <p:cNvGrpSpPr/>
          <p:nvPr/>
        </p:nvGrpSpPr>
        <p:grpSpPr>
          <a:xfrm>
            <a:off x="-126741" y="445023"/>
            <a:ext cx="9416561" cy="3771114"/>
            <a:chOff x="-126741" y="445023"/>
            <a:chExt cx="9416561" cy="3771114"/>
          </a:xfrm>
        </p:grpSpPr>
        <p:sp>
          <p:nvSpPr>
            <p:cNvPr id="947" name="Google Shape;947;p42"/>
            <p:cNvSpPr/>
            <p:nvPr/>
          </p:nvSpPr>
          <p:spPr>
            <a:xfrm flipH="1">
              <a:off x="825849" y="4450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2"/>
            <p:cNvSpPr/>
            <p:nvPr/>
          </p:nvSpPr>
          <p:spPr>
            <a:xfrm flipH="1">
              <a:off x="-126741"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flipH="1">
              <a:off x="490829" y="60544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flipH="1">
              <a:off x="8728137" y="117013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flipH="1">
              <a:off x="8515975" y="373675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2"/>
          <p:cNvSpPr/>
          <p:nvPr/>
        </p:nvSpPr>
        <p:spPr>
          <a:xfrm flipH="1">
            <a:off x="-1105091" y="19293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flipH="1">
            <a:off x="1782831" y="2141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 name="Google Shape;954;p42"/>
          <p:cNvGrpSpPr/>
          <p:nvPr/>
        </p:nvGrpSpPr>
        <p:grpSpPr>
          <a:xfrm flipH="1">
            <a:off x="8563996" y="1785760"/>
            <a:ext cx="279245" cy="271706"/>
            <a:chOff x="2997351" y="1338348"/>
            <a:chExt cx="279245" cy="271706"/>
          </a:xfrm>
        </p:grpSpPr>
        <p:sp>
          <p:nvSpPr>
            <p:cNvPr id="955" name="Google Shape;955;p42"/>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2"/>
            <p:cNvSpPr/>
            <p:nvPr/>
          </p:nvSpPr>
          <p:spPr>
            <a:xfrm>
              <a:off x="3131638" y="154057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2"/>
          <p:cNvGrpSpPr/>
          <p:nvPr/>
        </p:nvGrpSpPr>
        <p:grpSpPr>
          <a:xfrm flipH="1">
            <a:off x="507821" y="4734050"/>
            <a:ext cx="413545" cy="210602"/>
            <a:chOff x="2997351" y="1193725"/>
            <a:chExt cx="413545" cy="210602"/>
          </a:xfrm>
        </p:grpSpPr>
        <p:sp>
          <p:nvSpPr>
            <p:cNvPr id="958" name="Google Shape;958;p42"/>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2"/>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dk1"/>
        </a:solidFill>
        <a:effectLst/>
      </p:bgPr>
    </p:bg>
    <p:spTree>
      <p:nvGrpSpPr>
        <p:cNvPr id="1" name="Shape 960"/>
        <p:cNvGrpSpPr/>
        <p:nvPr/>
      </p:nvGrpSpPr>
      <p:grpSpPr>
        <a:xfrm>
          <a:off x="0" y="0"/>
          <a:ext cx="0" cy="0"/>
          <a:chOff x="0" y="0"/>
          <a:chExt cx="0" cy="0"/>
        </a:xfrm>
      </p:grpSpPr>
      <p:sp>
        <p:nvSpPr>
          <p:cNvPr id="961" name="Google Shape;961;p43"/>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txBox="1">
            <a:spLocks noGrp="1"/>
          </p:cNvSpPr>
          <p:nvPr>
            <p:ph type="title" hasCustomPrompt="1"/>
          </p:nvPr>
        </p:nvSpPr>
        <p:spPr>
          <a:xfrm>
            <a:off x="713175" y="1134263"/>
            <a:ext cx="3858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64" name="Google Shape;964;p43"/>
          <p:cNvSpPr txBox="1">
            <a:spLocks noGrp="1"/>
          </p:cNvSpPr>
          <p:nvPr>
            <p:ph type="subTitle" idx="1"/>
          </p:nvPr>
        </p:nvSpPr>
        <p:spPr>
          <a:xfrm>
            <a:off x="713175" y="1840288"/>
            <a:ext cx="3858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5" name="Google Shape;965;p43"/>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6051656" y="3064600"/>
            <a:ext cx="899419" cy="810828"/>
          </a:xfrm>
          <a:custGeom>
            <a:avLst/>
            <a:gdLst/>
            <a:ahLst/>
            <a:cxnLst/>
            <a:rect l="l" t="t" r="r" b="b"/>
            <a:pathLst>
              <a:path w="9056" h="8164" extrusionOk="0">
                <a:moveTo>
                  <a:pt x="4516" y="0"/>
                </a:moveTo>
                <a:cubicBezTo>
                  <a:pt x="4167" y="0"/>
                  <a:pt x="3812" y="45"/>
                  <a:pt x="3460" y="139"/>
                </a:cubicBezTo>
                <a:cubicBezTo>
                  <a:pt x="1287" y="737"/>
                  <a:pt x="1" y="2965"/>
                  <a:pt x="580" y="5138"/>
                </a:cubicBezTo>
                <a:cubicBezTo>
                  <a:pt x="1079" y="6966"/>
                  <a:pt x="2712" y="8163"/>
                  <a:pt x="4501" y="8163"/>
                </a:cubicBezTo>
                <a:cubicBezTo>
                  <a:pt x="4856" y="8163"/>
                  <a:pt x="5218" y="8116"/>
                  <a:pt x="5579" y="8017"/>
                </a:cubicBezTo>
                <a:cubicBezTo>
                  <a:pt x="7770" y="7438"/>
                  <a:pt x="9056" y="5192"/>
                  <a:pt x="8458" y="3019"/>
                </a:cubicBezTo>
                <a:cubicBezTo>
                  <a:pt x="7972" y="1198"/>
                  <a:pt x="6318" y="0"/>
                  <a:pt x="4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43"/>
          <p:cNvGrpSpPr/>
          <p:nvPr/>
        </p:nvGrpSpPr>
        <p:grpSpPr>
          <a:xfrm>
            <a:off x="701101" y="538821"/>
            <a:ext cx="7729714" cy="4052805"/>
            <a:chOff x="729064" y="589271"/>
            <a:chExt cx="7729714" cy="4052805"/>
          </a:xfrm>
        </p:grpSpPr>
        <p:sp>
          <p:nvSpPr>
            <p:cNvPr id="968" name="Google Shape;968;p43"/>
            <p:cNvSpPr/>
            <p:nvPr/>
          </p:nvSpPr>
          <p:spPr>
            <a:xfrm>
              <a:off x="7265861" y="39839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5961563" y="29794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5758080" y="32357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729064" y="4583542"/>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853431" y="434050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43"/>
            <p:cNvGrpSpPr/>
            <p:nvPr/>
          </p:nvGrpSpPr>
          <p:grpSpPr>
            <a:xfrm>
              <a:off x="7609515" y="589271"/>
              <a:ext cx="849263" cy="621826"/>
              <a:chOff x="2286975" y="482760"/>
              <a:chExt cx="163925" cy="120025"/>
            </a:xfrm>
          </p:grpSpPr>
          <p:sp>
            <p:nvSpPr>
              <p:cNvPr id="974" name="Google Shape;974;p43"/>
              <p:cNvSpPr/>
              <p:nvPr/>
            </p:nvSpPr>
            <p:spPr>
              <a:xfrm>
                <a:off x="2286975" y="482760"/>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2291975" y="531335"/>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2387950" y="586285"/>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2429150" y="512160"/>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8" name="Google Shape;978;p43"/>
          <p:cNvSpPr/>
          <p:nvPr/>
        </p:nvSpPr>
        <p:spPr>
          <a:xfrm>
            <a:off x="1677866" y="4389770"/>
            <a:ext cx="130" cy="4792"/>
          </a:xfrm>
          <a:custGeom>
            <a:avLst/>
            <a:gdLst/>
            <a:ahLst/>
            <a:cxnLst/>
            <a:rect l="l" t="t" r="r" b="b"/>
            <a:pathLst>
              <a:path w="1" h="37" extrusionOk="0">
                <a:moveTo>
                  <a:pt x="1" y="37"/>
                </a:moveTo>
                <a:cubicBezTo>
                  <a:pt x="1" y="19"/>
                  <a:pt x="1" y="19"/>
                  <a:pt x="1" y="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9" name="Google Shape;979;p43"/>
          <p:cNvGrpSpPr/>
          <p:nvPr/>
        </p:nvGrpSpPr>
        <p:grpSpPr>
          <a:xfrm flipH="1">
            <a:off x="-103928" y="11357"/>
            <a:ext cx="9489289" cy="4774777"/>
            <a:chOff x="-150589" y="11357"/>
            <a:chExt cx="9489289" cy="4774777"/>
          </a:xfrm>
        </p:grpSpPr>
        <p:sp>
          <p:nvSpPr>
            <p:cNvPr id="980" name="Google Shape;980;p4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43"/>
          <p:cNvSpPr/>
          <p:nvPr/>
        </p:nvSpPr>
        <p:spPr>
          <a:xfrm flipH="1">
            <a:off x="6350975" y="3005138"/>
            <a:ext cx="964800" cy="1054450"/>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txBox="1">
            <a:spLocks noGrp="1"/>
          </p:cNvSpPr>
          <p:nvPr>
            <p:ph type="title" idx="2" hasCustomPrompt="1"/>
          </p:nvPr>
        </p:nvSpPr>
        <p:spPr>
          <a:xfrm>
            <a:off x="713175" y="2858004"/>
            <a:ext cx="3858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91" name="Google Shape;991;p43"/>
          <p:cNvSpPr txBox="1">
            <a:spLocks noGrp="1"/>
          </p:cNvSpPr>
          <p:nvPr>
            <p:ph type="subTitle" idx="3"/>
          </p:nvPr>
        </p:nvSpPr>
        <p:spPr>
          <a:xfrm>
            <a:off x="713175" y="3564032"/>
            <a:ext cx="3858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2" name="Google Shape;992;p43"/>
          <p:cNvSpPr txBox="1">
            <a:spLocks noGrp="1"/>
          </p:cNvSpPr>
          <p:nvPr>
            <p:ph type="title" idx="4" hasCustomPrompt="1"/>
          </p:nvPr>
        </p:nvSpPr>
        <p:spPr>
          <a:xfrm>
            <a:off x="4571925" y="1134271"/>
            <a:ext cx="3858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93" name="Google Shape;993;p43"/>
          <p:cNvSpPr txBox="1">
            <a:spLocks noGrp="1"/>
          </p:cNvSpPr>
          <p:nvPr>
            <p:ph type="subTitle" idx="5"/>
          </p:nvPr>
        </p:nvSpPr>
        <p:spPr>
          <a:xfrm>
            <a:off x="4571925" y="1840299"/>
            <a:ext cx="3858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994"/>
        <p:cNvGrpSpPr/>
        <p:nvPr/>
      </p:nvGrpSpPr>
      <p:grpSpPr>
        <a:xfrm>
          <a:off x="0" y="0"/>
          <a:ext cx="0" cy="0"/>
          <a:chOff x="0" y="0"/>
          <a:chExt cx="0" cy="0"/>
        </a:xfrm>
      </p:grpSpPr>
      <p:sp>
        <p:nvSpPr>
          <p:cNvPr id="995" name="Google Shape;995;p44"/>
          <p:cNvSpPr/>
          <p:nvPr/>
        </p:nvSpPr>
        <p:spPr>
          <a:xfrm rot="10800000">
            <a:off x="91" y="-78762"/>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txBox="1">
            <a:spLocks noGrp="1"/>
          </p:cNvSpPr>
          <p:nvPr>
            <p:ph type="title" hasCustomPrompt="1"/>
          </p:nvPr>
        </p:nvSpPr>
        <p:spPr>
          <a:xfrm>
            <a:off x="1159988" y="1445638"/>
            <a:ext cx="12456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97" name="Google Shape;997;p44"/>
          <p:cNvSpPr txBox="1">
            <a:spLocks noGrp="1"/>
          </p:cNvSpPr>
          <p:nvPr>
            <p:ph type="subTitle" idx="1"/>
          </p:nvPr>
        </p:nvSpPr>
        <p:spPr>
          <a:xfrm>
            <a:off x="716588" y="3981300"/>
            <a:ext cx="2132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8" name="Google Shape;998;p44"/>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9" name="Google Shape;999;p44"/>
          <p:cNvSpPr txBox="1">
            <a:spLocks noGrp="1"/>
          </p:cNvSpPr>
          <p:nvPr>
            <p:ph type="title" idx="3" hasCustomPrompt="1"/>
          </p:nvPr>
        </p:nvSpPr>
        <p:spPr>
          <a:xfrm>
            <a:off x="3963903" y="1445638"/>
            <a:ext cx="12456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00" name="Google Shape;1000;p44"/>
          <p:cNvSpPr txBox="1">
            <a:spLocks noGrp="1"/>
          </p:cNvSpPr>
          <p:nvPr>
            <p:ph type="subTitle" idx="4"/>
          </p:nvPr>
        </p:nvSpPr>
        <p:spPr>
          <a:xfrm>
            <a:off x="3520503" y="3981300"/>
            <a:ext cx="2132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1" name="Google Shape;1001;p44"/>
          <p:cNvSpPr txBox="1">
            <a:spLocks noGrp="1"/>
          </p:cNvSpPr>
          <p:nvPr>
            <p:ph type="title" idx="5" hasCustomPrompt="1"/>
          </p:nvPr>
        </p:nvSpPr>
        <p:spPr>
          <a:xfrm>
            <a:off x="6740706" y="1445638"/>
            <a:ext cx="12456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02" name="Google Shape;1002;p44"/>
          <p:cNvSpPr txBox="1">
            <a:spLocks noGrp="1"/>
          </p:cNvSpPr>
          <p:nvPr>
            <p:ph type="subTitle" idx="6"/>
          </p:nvPr>
        </p:nvSpPr>
        <p:spPr>
          <a:xfrm>
            <a:off x="6297306" y="3981300"/>
            <a:ext cx="2132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3" name="Google Shape;1003;p44"/>
          <p:cNvSpPr txBox="1">
            <a:spLocks noGrp="1"/>
          </p:cNvSpPr>
          <p:nvPr>
            <p:ph type="title" idx="7"/>
          </p:nvPr>
        </p:nvSpPr>
        <p:spPr>
          <a:xfrm>
            <a:off x="716588" y="3653700"/>
            <a:ext cx="21324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04" name="Google Shape;1004;p44"/>
          <p:cNvSpPr txBox="1">
            <a:spLocks noGrp="1"/>
          </p:cNvSpPr>
          <p:nvPr>
            <p:ph type="title" idx="8"/>
          </p:nvPr>
        </p:nvSpPr>
        <p:spPr>
          <a:xfrm>
            <a:off x="3520503" y="3653700"/>
            <a:ext cx="21324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05" name="Google Shape;1005;p44"/>
          <p:cNvSpPr txBox="1">
            <a:spLocks noGrp="1"/>
          </p:cNvSpPr>
          <p:nvPr>
            <p:ph type="title" idx="9"/>
          </p:nvPr>
        </p:nvSpPr>
        <p:spPr>
          <a:xfrm>
            <a:off x="6297306" y="3653700"/>
            <a:ext cx="21324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06" name="Google Shape;1006;p44"/>
          <p:cNvSpPr/>
          <p:nvPr/>
        </p:nvSpPr>
        <p:spPr>
          <a:xfrm>
            <a:off x="292068" y="350900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4"/>
          <p:cNvSpPr/>
          <p:nvPr/>
        </p:nvSpPr>
        <p:spPr>
          <a:xfrm>
            <a:off x="-418788" y="4447880"/>
            <a:ext cx="1578784" cy="434152"/>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2">
  <p:cSld name="BLANK_1_1_1_1_1_1_3_1">
    <p:bg>
      <p:bgPr>
        <a:solidFill>
          <a:schemeClr val="lt1"/>
        </a:solidFill>
        <a:effectLst/>
      </p:bgPr>
    </p:bg>
    <p:spTree>
      <p:nvGrpSpPr>
        <p:cNvPr id="1" name="Shape 1008"/>
        <p:cNvGrpSpPr/>
        <p:nvPr/>
      </p:nvGrpSpPr>
      <p:grpSpPr>
        <a:xfrm>
          <a:off x="0" y="0"/>
          <a:ext cx="0" cy="0"/>
          <a:chOff x="0" y="0"/>
          <a:chExt cx="0" cy="0"/>
        </a:xfrm>
      </p:grpSpPr>
      <p:sp>
        <p:nvSpPr>
          <p:cNvPr id="1009" name="Google Shape;1009;p45"/>
          <p:cNvSpPr txBox="1">
            <a:spLocks noGrp="1"/>
          </p:cNvSpPr>
          <p:nvPr>
            <p:ph type="title" hasCustomPrompt="1"/>
          </p:nvPr>
        </p:nvSpPr>
        <p:spPr>
          <a:xfrm>
            <a:off x="2642525" y="549688"/>
            <a:ext cx="3858900" cy="56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4400"/>
            </a:lvl1pPr>
            <a:lvl2pPr lvl="1" algn="ctr" rtl="0">
              <a:spcBef>
                <a:spcPts val="0"/>
              </a:spcBef>
              <a:spcAft>
                <a:spcPts val="0"/>
              </a:spcAft>
              <a:buSzPts val="4400"/>
              <a:buNone/>
              <a:defRPr sz="4400"/>
            </a:lvl2pPr>
            <a:lvl3pPr lvl="2" algn="ctr" rtl="0">
              <a:spcBef>
                <a:spcPts val="0"/>
              </a:spcBef>
              <a:spcAft>
                <a:spcPts val="0"/>
              </a:spcAft>
              <a:buSzPts val="4400"/>
              <a:buNone/>
              <a:defRPr sz="4400"/>
            </a:lvl3pPr>
            <a:lvl4pPr lvl="3" algn="ctr" rtl="0">
              <a:spcBef>
                <a:spcPts val="0"/>
              </a:spcBef>
              <a:spcAft>
                <a:spcPts val="0"/>
              </a:spcAft>
              <a:buSzPts val="4400"/>
              <a:buNone/>
              <a:defRPr sz="4400"/>
            </a:lvl4pPr>
            <a:lvl5pPr lvl="4" algn="ctr" rtl="0">
              <a:spcBef>
                <a:spcPts val="0"/>
              </a:spcBef>
              <a:spcAft>
                <a:spcPts val="0"/>
              </a:spcAft>
              <a:buSzPts val="4400"/>
              <a:buNone/>
              <a:defRPr sz="4400"/>
            </a:lvl5pPr>
            <a:lvl6pPr lvl="5" algn="ctr" rtl="0">
              <a:spcBef>
                <a:spcPts val="0"/>
              </a:spcBef>
              <a:spcAft>
                <a:spcPts val="0"/>
              </a:spcAft>
              <a:buSzPts val="4400"/>
              <a:buNone/>
              <a:defRPr sz="4400"/>
            </a:lvl6pPr>
            <a:lvl7pPr lvl="6" algn="ctr" rtl="0">
              <a:spcBef>
                <a:spcPts val="0"/>
              </a:spcBef>
              <a:spcAft>
                <a:spcPts val="0"/>
              </a:spcAft>
              <a:buSzPts val="4400"/>
              <a:buNone/>
              <a:defRPr sz="4400"/>
            </a:lvl7pPr>
            <a:lvl8pPr lvl="7" algn="ctr" rtl="0">
              <a:spcBef>
                <a:spcPts val="0"/>
              </a:spcBef>
              <a:spcAft>
                <a:spcPts val="0"/>
              </a:spcAft>
              <a:buSzPts val="4400"/>
              <a:buNone/>
              <a:defRPr sz="4400"/>
            </a:lvl8pPr>
            <a:lvl9pPr lvl="8" algn="ctr" rtl="0">
              <a:spcBef>
                <a:spcPts val="0"/>
              </a:spcBef>
              <a:spcAft>
                <a:spcPts val="0"/>
              </a:spcAft>
              <a:buSzPts val="4400"/>
              <a:buNone/>
              <a:defRPr sz="4400"/>
            </a:lvl9pPr>
          </a:lstStyle>
          <a:p>
            <a:r>
              <a:t>xx%</a:t>
            </a:r>
          </a:p>
        </p:txBody>
      </p:sp>
      <p:sp>
        <p:nvSpPr>
          <p:cNvPr id="1010" name="Google Shape;1010;p45"/>
          <p:cNvSpPr txBox="1">
            <a:spLocks noGrp="1"/>
          </p:cNvSpPr>
          <p:nvPr>
            <p:ph type="subTitle" idx="1"/>
          </p:nvPr>
        </p:nvSpPr>
        <p:spPr>
          <a:xfrm>
            <a:off x="2642569" y="1280113"/>
            <a:ext cx="38589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1" name="Google Shape;1011;p45"/>
          <p:cNvSpPr txBox="1">
            <a:spLocks noGrp="1"/>
          </p:cNvSpPr>
          <p:nvPr>
            <p:ph type="title" idx="2" hasCustomPrompt="1"/>
          </p:nvPr>
        </p:nvSpPr>
        <p:spPr>
          <a:xfrm>
            <a:off x="2642525" y="2385413"/>
            <a:ext cx="3858900" cy="56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4400"/>
            </a:lvl1pPr>
            <a:lvl2pPr lvl="1" algn="ctr" rtl="0">
              <a:spcBef>
                <a:spcPts val="0"/>
              </a:spcBef>
              <a:spcAft>
                <a:spcPts val="0"/>
              </a:spcAft>
              <a:buSzPts val="4400"/>
              <a:buNone/>
              <a:defRPr sz="4400"/>
            </a:lvl2pPr>
            <a:lvl3pPr lvl="2" algn="ctr" rtl="0">
              <a:spcBef>
                <a:spcPts val="0"/>
              </a:spcBef>
              <a:spcAft>
                <a:spcPts val="0"/>
              </a:spcAft>
              <a:buSzPts val="4400"/>
              <a:buNone/>
              <a:defRPr sz="4400"/>
            </a:lvl3pPr>
            <a:lvl4pPr lvl="3" algn="ctr" rtl="0">
              <a:spcBef>
                <a:spcPts val="0"/>
              </a:spcBef>
              <a:spcAft>
                <a:spcPts val="0"/>
              </a:spcAft>
              <a:buSzPts val="4400"/>
              <a:buNone/>
              <a:defRPr sz="4400"/>
            </a:lvl4pPr>
            <a:lvl5pPr lvl="4" algn="ctr" rtl="0">
              <a:spcBef>
                <a:spcPts val="0"/>
              </a:spcBef>
              <a:spcAft>
                <a:spcPts val="0"/>
              </a:spcAft>
              <a:buSzPts val="4400"/>
              <a:buNone/>
              <a:defRPr sz="4400"/>
            </a:lvl5pPr>
            <a:lvl6pPr lvl="5" algn="ctr" rtl="0">
              <a:spcBef>
                <a:spcPts val="0"/>
              </a:spcBef>
              <a:spcAft>
                <a:spcPts val="0"/>
              </a:spcAft>
              <a:buSzPts val="4400"/>
              <a:buNone/>
              <a:defRPr sz="4400"/>
            </a:lvl6pPr>
            <a:lvl7pPr lvl="6" algn="ctr" rtl="0">
              <a:spcBef>
                <a:spcPts val="0"/>
              </a:spcBef>
              <a:spcAft>
                <a:spcPts val="0"/>
              </a:spcAft>
              <a:buSzPts val="4400"/>
              <a:buNone/>
              <a:defRPr sz="4400"/>
            </a:lvl7pPr>
            <a:lvl8pPr lvl="7" algn="ctr" rtl="0">
              <a:spcBef>
                <a:spcPts val="0"/>
              </a:spcBef>
              <a:spcAft>
                <a:spcPts val="0"/>
              </a:spcAft>
              <a:buSzPts val="4400"/>
              <a:buNone/>
              <a:defRPr sz="4400"/>
            </a:lvl8pPr>
            <a:lvl9pPr lvl="8" algn="ctr" rtl="0">
              <a:spcBef>
                <a:spcPts val="0"/>
              </a:spcBef>
              <a:spcAft>
                <a:spcPts val="0"/>
              </a:spcAft>
              <a:buSzPts val="4400"/>
              <a:buNone/>
              <a:defRPr sz="4400"/>
            </a:lvl9pPr>
          </a:lstStyle>
          <a:p>
            <a:r>
              <a:t>xx%</a:t>
            </a:r>
          </a:p>
        </p:txBody>
      </p:sp>
      <p:sp>
        <p:nvSpPr>
          <p:cNvPr id="1012" name="Google Shape;1012;p45"/>
          <p:cNvSpPr txBox="1">
            <a:spLocks noGrp="1"/>
          </p:cNvSpPr>
          <p:nvPr>
            <p:ph type="subTitle" idx="3"/>
          </p:nvPr>
        </p:nvSpPr>
        <p:spPr>
          <a:xfrm>
            <a:off x="2642569" y="3115838"/>
            <a:ext cx="38589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3" name="Google Shape;1013;p45"/>
          <p:cNvSpPr/>
          <p:nvPr/>
        </p:nvSpPr>
        <p:spPr>
          <a:xfrm flipH="1">
            <a:off x="4952000" y="151107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596949" y="2099241"/>
            <a:ext cx="1824957"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7994126" y="513129"/>
            <a:ext cx="1824957"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1" y="571586"/>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1794455" y="368388"/>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9" y="3322824"/>
            <a:ext cx="2286641" cy="1916610"/>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flipH="1">
            <a:off x="7416257" y="2217450"/>
            <a:ext cx="1727743" cy="2328003"/>
          </a:xfrm>
          <a:custGeom>
            <a:avLst/>
            <a:gdLst/>
            <a:ahLst/>
            <a:cxnLst/>
            <a:rect l="l" t="t" r="r" b="b"/>
            <a:pathLst>
              <a:path w="40262" h="54250" extrusionOk="0">
                <a:moveTo>
                  <a:pt x="15386" y="0"/>
                </a:moveTo>
                <a:cubicBezTo>
                  <a:pt x="15131" y="0"/>
                  <a:pt x="14895" y="209"/>
                  <a:pt x="14895" y="503"/>
                </a:cubicBezTo>
                <a:cubicBezTo>
                  <a:pt x="14895" y="720"/>
                  <a:pt x="15026" y="894"/>
                  <a:pt x="15242" y="980"/>
                </a:cubicBezTo>
                <a:lnTo>
                  <a:pt x="15242" y="7550"/>
                </a:lnTo>
                <a:cubicBezTo>
                  <a:pt x="14679" y="9197"/>
                  <a:pt x="11557" y="18043"/>
                  <a:pt x="8716" y="21122"/>
                </a:cubicBezTo>
                <a:lnTo>
                  <a:pt x="10538" y="21122"/>
                </a:lnTo>
                <a:lnTo>
                  <a:pt x="10538" y="21469"/>
                </a:lnTo>
                <a:lnTo>
                  <a:pt x="10343" y="21469"/>
                </a:lnTo>
                <a:lnTo>
                  <a:pt x="10343" y="22314"/>
                </a:lnTo>
                <a:lnTo>
                  <a:pt x="10538" y="22314"/>
                </a:lnTo>
                <a:lnTo>
                  <a:pt x="10538" y="22943"/>
                </a:lnTo>
                <a:lnTo>
                  <a:pt x="10343" y="22943"/>
                </a:lnTo>
                <a:lnTo>
                  <a:pt x="10343" y="23810"/>
                </a:lnTo>
                <a:lnTo>
                  <a:pt x="10538" y="23810"/>
                </a:lnTo>
                <a:lnTo>
                  <a:pt x="10538" y="24417"/>
                </a:lnTo>
                <a:lnTo>
                  <a:pt x="10343" y="24417"/>
                </a:lnTo>
                <a:lnTo>
                  <a:pt x="10343" y="25284"/>
                </a:lnTo>
                <a:lnTo>
                  <a:pt x="10538" y="25284"/>
                </a:lnTo>
                <a:lnTo>
                  <a:pt x="10538" y="25913"/>
                </a:lnTo>
                <a:lnTo>
                  <a:pt x="10343" y="25913"/>
                </a:lnTo>
                <a:lnTo>
                  <a:pt x="10343" y="26759"/>
                </a:lnTo>
                <a:lnTo>
                  <a:pt x="10538" y="26759"/>
                </a:lnTo>
                <a:lnTo>
                  <a:pt x="10538" y="27409"/>
                </a:lnTo>
                <a:lnTo>
                  <a:pt x="10343" y="27409"/>
                </a:lnTo>
                <a:lnTo>
                  <a:pt x="10343" y="28255"/>
                </a:lnTo>
                <a:lnTo>
                  <a:pt x="10538" y="28255"/>
                </a:lnTo>
                <a:lnTo>
                  <a:pt x="10538" y="28883"/>
                </a:lnTo>
                <a:lnTo>
                  <a:pt x="10343" y="28883"/>
                </a:lnTo>
                <a:lnTo>
                  <a:pt x="10343" y="29729"/>
                </a:lnTo>
                <a:lnTo>
                  <a:pt x="10538" y="29729"/>
                </a:lnTo>
                <a:lnTo>
                  <a:pt x="10538" y="30423"/>
                </a:lnTo>
                <a:lnTo>
                  <a:pt x="9844" y="30423"/>
                </a:lnTo>
                <a:lnTo>
                  <a:pt x="9844" y="29339"/>
                </a:lnTo>
                <a:lnTo>
                  <a:pt x="8977" y="29339"/>
                </a:lnTo>
                <a:lnTo>
                  <a:pt x="8977" y="30423"/>
                </a:lnTo>
                <a:lnTo>
                  <a:pt x="8001" y="30423"/>
                </a:lnTo>
                <a:lnTo>
                  <a:pt x="8001" y="29339"/>
                </a:lnTo>
                <a:lnTo>
                  <a:pt x="7134" y="29339"/>
                </a:lnTo>
                <a:lnTo>
                  <a:pt x="7134" y="30423"/>
                </a:lnTo>
                <a:lnTo>
                  <a:pt x="6158" y="30423"/>
                </a:lnTo>
                <a:lnTo>
                  <a:pt x="6158" y="29881"/>
                </a:lnTo>
                <a:lnTo>
                  <a:pt x="6332" y="29881"/>
                </a:lnTo>
                <a:lnTo>
                  <a:pt x="6332" y="29035"/>
                </a:lnTo>
                <a:lnTo>
                  <a:pt x="6158" y="29035"/>
                </a:lnTo>
                <a:lnTo>
                  <a:pt x="6158" y="28406"/>
                </a:lnTo>
                <a:lnTo>
                  <a:pt x="6332" y="28406"/>
                </a:lnTo>
                <a:lnTo>
                  <a:pt x="6332" y="27539"/>
                </a:lnTo>
                <a:lnTo>
                  <a:pt x="6158" y="27539"/>
                </a:lnTo>
                <a:lnTo>
                  <a:pt x="6158" y="26910"/>
                </a:lnTo>
                <a:lnTo>
                  <a:pt x="6332" y="26910"/>
                </a:lnTo>
                <a:lnTo>
                  <a:pt x="6332" y="26043"/>
                </a:lnTo>
                <a:lnTo>
                  <a:pt x="6158" y="26043"/>
                </a:lnTo>
                <a:lnTo>
                  <a:pt x="6158" y="25414"/>
                </a:lnTo>
                <a:lnTo>
                  <a:pt x="6332" y="25414"/>
                </a:lnTo>
                <a:lnTo>
                  <a:pt x="6332" y="24569"/>
                </a:lnTo>
                <a:lnTo>
                  <a:pt x="6158" y="24569"/>
                </a:lnTo>
                <a:lnTo>
                  <a:pt x="6158" y="24417"/>
                </a:lnTo>
                <a:lnTo>
                  <a:pt x="7784" y="24417"/>
                </a:lnTo>
                <a:cubicBezTo>
                  <a:pt x="5313" y="21750"/>
                  <a:pt x="2624" y="14271"/>
                  <a:pt x="2017" y="12493"/>
                </a:cubicBezTo>
                <a:lnTo>
                  <a:pt x="2017" y="9523"/>
                </a:lnTo>
                <a:cubicBezTo>
                  <a:pt x="2126" y="9479"/>
                  <a:pt x="2256" y="9436"/>
                  <a:pt x="2342" y="9392"/>
                </a:cubicBezTo>
                <a:cubicBezTo>
                  <a:pt x="2376" y="9383"/>
                  <a:pt x="2411" y="9379"/>
                  <a:pt x="2447" y="9379"/>
                </a:cubicBezTo>
                <a:cubicBezTo>
                  <a:pt x="2665" y="9379"/>
                  <a:pt x="2915" y="9526"/>
                  <a:pt x="3101" y="9544"/>
                </a:cubicBezTo>
                <a:cubicBezTo>
                  <a:pt x="3127" y="9548"/>
                  <a:pt x="3152" y="9549"/>
                  <a:pt x="3177" y="9549"/>
                </a:cubicBezTo>
                <a:cubicBezTo>
                  <a:pt x="3475" y="9549"/>
                  <a:pt x="3643" y="9316"/>
                  <a:pt x="3903" y="9176"/>
                </a:cubicBezTo>
                <a:cubicBezTo>
                  <a:pt x="4033" y="9111"/>
                  <a:pt x="4180" y="9078"/>
                  <a:pt x="4326" y="9078"/>
                </a:cubicBezTo>
                <a:cubicBezTo>
                  <a:pt x="4473" y="9078"/>
                  <a:pt x="4619" y="9111"/>
                  <a:pt x="4749" y="9176"/>
                </a:cubicBezTo>
                <a:cubicBezTo>
                  <a:pt x="4893" y="9256"/>
                  <a:pt x="5020" y="9292"/>
                  <a:pt x="5138" y="9292"/>
                </a:cubicBezTo>
                <a:cubicBezTo>
                  <a:pt x="5341" y="9292"/>
                  <a:pt x="5520" y="9188"/>
                  <a:pt x="5725" y="9024"/>
                </a:cubicBezTo>
                <a:cubicBezTo>
                  <a:pt x="5876" y="8916"/>
                  <a:pt x="6006" y="8785"/>
                  <a:pt x="6137" y="8677"/>
                </a:cubicBezTo>
                <a:cubicBezTo>
                  <a:pt x="6180" y="8655"/>
                  <a:pt x="6223" y="8612"/>
                  <a:pt x="6245" y="8569"/>
                </a:cubicBezTo>
                <a:lnTo>
                  <a:pt x="6245" y="8569"/>
                </a:lnTo>
                <a:cubicBezTo>
                  <a:pt x="6167" y="8577"/>
                  <a:pt x="6088" y="8582"/>
                  <a:pt x="6009" y="8582"/>
                </a:cubicBezTo>
                <a:cubicBezTo>
                  <a:pt x="5692" y="8582"/>
                  <a:pt x="5369" y="8512"/>
                  <a:pt x="5074" y="8374"/>
                </a:cubicBezTo>
                <a:cubicBezTo>
                  <a:pt x="4944" y="8308"/>
                  <a:pt x="4836" y="8222"/>
                  <a:pt x="4749" y="8135"/>
                </a:cubicBezTo>
                <a:cubicBezTo>
                  <a:pt x="4684" y="8048"/>
                  <a:pt x="4619" y="7983"/>
                  <a:pt x="4532" y="7918"/>
                </a:cubicBezTo>
                <a:cubicBezTo>
                  <a:pt x="4473" y="7889"/>
                  <a:pt x="4409" y="7878"/>
                  <a:pt x="4341" y="7878"/>
                </a:cubicBezTo>
                <a:cubicBezTo>
                  <a:pt x="4167" y="7878"/>
                  <a:pt x="3971" y="7947"/>
                  <a:pt x="3784" y="7947"/>
                </a:cubicBezTo>
                <a:cubicBezTo>
                  <a:pt x="3721" y="7947"/>
                  <a:pt x="3659" y="7939"/>
                  <a:pt x="3600" y="7918"/>
                </a:cubicBezTo>
                <a:cubicBezTo>
                  <a:pt x="3426" y="7875"/>
                  <a:pt x="3231" y="7788"/>
                  <a:pt x="3080" y="7658"/>
                </a:cubicBezTo>
                <a:cubicBezTo>
                  <a:pt x="2971" y="7550"/>
                  <a:pt x="2884" y="7420"/>
                  <a:pt x="2819" y="7268"/>
                </a:cubicBezTo>
                <a:cubicBezTo>
                  <a:pt x="2734" y="7112"/>
                  <a:pt x="2565" y="7067"/>
                  <a:pt x="2386" y="7067"/>
                </a:cubicBezTo>
                <a:cubicBezTo>
                  <a:pt x="2291" y="7067"/>
                  <a:pt x="2194" y="7079"/>
                  <a:pt x="2104" y="7094"/>
                </a:cubicBezTo>
                <a:cubicBezTo>
                  <a:pt x="2567" y="6842"/>
                  <a:pt x="2377" y="6182"/>
                  <a:pt x="1870" y="6182"/>
                </a:cubicBezTo>
                <a:cubicBezTo>
                  <a:pt x="1854" y="6182"/>
                  <a:pt x="1838" y="6182"/>
                  <a:pt x="1822" y="6184"/>
                </a:cubicBezTo>
                <a:cubicBezTo>
                  <a:pt x="1302" y="6227"/>
                  <a:pt x="1215" y="6964"/>
                  <a:pt x="1714" y="7138"/>
                </a:cubicBezTo>
                <a:lnTo>
                  <a:pt x="1714" y="12601"/>
                </a:lnTo>
                <a:cubicBezTo>
                  <a:pt x="1454" y="13425"/>
                  <a:pt x="825" y="15160"/>
                  <a:pt x="1" y="17111"/>
                </a:cubicBezTo>
                <a:lnTo>
                  <a:pt x="1" y="54250"/>
                </a:lnTo>
                <a:lnTo>
                  <a:pt x="40262" y="54250"/>
                </a:lnTo>
                <a:lnTo>
                  <a:pt x="40262" y="36732"/>
                </a:lnTo>
                <a:lnTo>
                  <a:pt x="40002" y="36732"/>
                </a:lnTo>
                <a:lnTo>
                  <a:pt x="40002" y="35648"/>
                </a:lnTo>
                <a:lnTo>
                  <a:pt x="39134" y="35648"/>
                </a:lnTo>
                <a:lnTo>
                  <a:pt x="39134" y="36732"/>
                </a:lnTo>
                <a:lnTo>
                  <a:pt x="38159" y="36732"/>
                </a:lnTo>
                <a:lnTo>
                  <a:pt x="38159" y="35648"/>
                </a:lnTo>
                <a:lnTo>
                  <a:pt x="37617" y="35648"/>
                </a:lnTo>
                <a:lnTo>
                  <a:pt x="37617" y="35149"/>
                </a:lnTo>
                <a:lnTo>
                  <a:pt x="37465" y="35149"/>
                </a:lnTo>
                <a:lnTo>
                  <a:pt x="37465" y="34542"/>
                </a:lnTo>
                <a:lnTo>
                  <a:pt x="37617" y="34542"/>
                </a:lnTo>
                <a:lnTo>
                  <a:pt x="37617" y="33675"/>
                </a:lnTo>
                <a:lnTo>
                  <a:pt x="37465" y="33675"/>
                </a:lnTo>
                <a:lnTo>
                  <a:pt x="37465" y="33046"/>
                </a:lnTo>
                <a:lnTo>
                  <a:pt x="37617" y="33046"/>
                </a:lnTo>
                <a:lnTo>
                  <a:pt x="37617" y="32200"/>
                </a:lnTo>
                <a:lnTo>
                  <a:pt x="37465" y="32200"/>
                </a:lnTo>
                <a:lnTo>
                  <a:pt x="37465" y="31572"/>
                </a:lnTo>
                <a:lnTo>
                  <a:pt x="37617" y="31572"/>
                </a:lnTo>
                <a:lnTo>
                  <a:pt x="37617" y="30704"/>
                </a:lnTo>
                <a:lnTo>
                  <a:pt x="37465" y="30704"/>
                </a:lnTo>
                <a:lnTo>
                  <a:pt x="37465" y="29339"/>
                </a:lnTo>
                <a:lnTo>
                  <a:pt x="36598" y="29339"/>
                </a:lnTo>
                <a:lnTo>
                  <a:pt x="36598" y="30423"/>
                </a:lnTo>
                <a:lnTo>
                  <a:pt x="35622" y="30423"/>
                </a:lnTo>
                <a:lnTo>
                  <a:pt x="35622" y="29339"/>
                </a:lnTo>
                <a:lnTo>
                  <a:pt x="34755" y="29339"/>
                </a:lnTo>
                <a:lnTo>
                  <a:pt x="34755" y="30423"/>
                </a:lnTo>
                <a:lnTo>
                  <a:pt x="33801" y="30423"/>
                </a:lnTo>
                <a:lnTo>
                  <a:pt x="33801" y="29339"/>
                </a:lnTo>
                <a:lnTo>
                  <a:pt x="33346" y="29339"/>
                </a:lnTo>
                <a:lnTo>
                  <a:pt x="33346" y="29122"/>
                </a:lnTo>
                <a:lnTo>
                  <a:pt x="33085" y="29122"/>
                </a:lnTo>
                <a:lnTo>
                  <a:pt x="33085" y="28493"/>
                </a:lnTo>
                <a:lnTo>
                  <a:pt x="33346" y="28493"/>
                </a:lnTo>
                <a:lnTo>
                  <a:pt x="33346" y="27647"/>
                </a:lnTo>
                <a:lnTo>
                  <a:pt x="33085" y="27647"/>
                </a:lnTo>
                <a:lnTo>
                  <a:pt x="33085" y="27019"/>
                </a:lnTo>
                <a:lnTo>
                  <a:pt x="33346" y="27019"/>
                </a:lnTo>
                <a:lnTo>
                  <a:pt x="33346" y="26152"/>
                </a:lnTo>
                <a:lnTo>
                  <a:pt x="33085" y="26152"/>
                </a:lnTo>
                <a:lnTo>
                  <a:pt x="33085" y="25544"/>
                </a:lnTo>
                <a:lnTo>
                  <a:pt x="33346" y="25544"/>
                </a:lnTo>
                <a:lnTo>
                  <a:pt x="33346" y="24699"/>
                </a:lnTo>
                <a:lnTo>
                  <a:pt x="33085" y="24699"/>
                </a:lnTo>
                <a:lnTo>
                  <a:pt x="33085" y="24417"/>
                </a:lnTo>
                <a:lnTo>
                  <a:pt x="34712" y="24417"/>
                </a:lnTo>
                <a:cubicBezTo>
                  <a:pt x="32283" y="21794"/>
                  <a:pt x="29638" y="14487"/>
                  <a:pt x="28988" y="12580"/>
                </a:cubicBezTo>
                <a:lnTo>
                  <a:pt x="28988" y="9913"/>
                </a:lnTo>
                <a:cubicBezTo>
                  <a:pt x="29096" y="9891"/>
                  <a:pt x="29205" y="9848"/>
                  <a:pt x="29313" y="9783"/>
                </a:cubicBezTo>
                <a:cubicBezTo>
                  <a:pt x="29347" y="9774"/>
                  <a:pt x="29382" y="9770"/>
                  <a:pt x="29417" y="9770"/>
                </a:cubicBezTo>
                <a:cubicBezTo>
                  <a:pt x="29631" y="9770"/>
                  <a:pt x="29867" y="9916"/>
                  <a:pt x="30072" y="9935"/>
                </a:cubicBezTo>
                <a:cubicBezTo>
                  <a:pt x="30109" y="9942"/>
                  <a:pt x="30145" y="9945"/>
                  <a:pt x="30178" y="9945"/>
                </a:cubicBezTo>
                <a:cubicBezTo>
                  <a:pt x="30457" y="9945"/>
                  <a:pt x="30620" y="9723"/>
                  <a:pt x="30852" y="9588"/>
                </a:cubicBezTo>
                <a:cubicBezTo>
                  <a:pt x="30993" y="9512"/>
                  <a:pt x="31140" y="9474"/>
                  <a:pt x="31286" y="9474"/>
                </a:cubicBezTo>
                <a:cubicBezTo>
                  <a:pt x="31432" y="9474"/>
                  <a:pt x="31579" y="9512"/>
                  <a:pt x="31720" y="9588"/>
                </a:cubicBezTo>
                <a:cubicBezTo>
                  <a:pt x="31857" y="9660"/>
                  <a:pt x="31979" y="9694"/>
                  <a:pt x="32097" y="9694"/>
                </a:cubicBezTo>
                <a:cubicBezTo>
                  <a:pt x="32294" y="9694"/>
                  <a:pt x="32478" y="9599"/>
                  <a:pt x="32695" y="9436"/>
                </a:cubicBezTo>
                <a:cubicBezTo>
                  <a:pt x="32825" y="9327"/>
                  <a:pt x="32955" y="9197"/>
                  <a:pt x="33107" y="9089"/>
                </a:cubicBezTo>
                <a:cubicBezTo>
                  <a:pt x="33151" y="9046"/>
                  <a:pt x="33194" y="9024"/>
                  <a:pt x="33216" y="8959"/>
                </a:cubicBezTo>
                <a:lnTo>
                  <a:pt x="33216" y="8959"/>
                </a:lnTo>
                <a:cubicBezTo>
                  <a:pt x="33138" y="8968"/>
                  <a:pt x="33059" y="8972"/>
                  <a:pt x="32979" y="8972"/>
                </a:cubicBezTo>
                <a:cubicBezTo>
                  <a:pt x="32662" y="8972"/>
                  <a:pt x="32340" y="8903"/>
                  <a:pt x="32045" y="8764"/>
                </a:cubicBezTo>
                <a:cubicBezTo>
                  <a:pt x="31915" y="8699"/>
                  <a:pt x="31806" y="8634"/>
                  <a:pt x="31720" y="8525"/>
                </a:cubicBezTo>
                <a:cubicBezTo>
                  <a:pt x="31655" y="8439"/>
                  <a:pt x="31590" y="8374"/>
                  <a:pt x="31503" y="8330"/>
                </a:cubicBezTo>
                <a:cubicBezTo>
                  <a:pt x="31437" y="8292"/>
                  <a:pt x="31364" y="8278"/>
                  <a:pt x="31287" y="8278"/>
                </a:cubicBezTo>
                <a:cubicBezTo>
                  <a:pt x="31109" y="8278"/>
                  <a:pt x="30910" y="8350"/>
                  <a:pt x="30723" y="8350"/>
                </a:cubicBezTo>
                <a:cubicBezTo>
                  <a:pt x="30671" y="8350"/>
                  <a:pt x="30620" y="8344"/>
                  <a:pt x="30571" y="8330"/>
                </a:cubicBezTo>
                <a:cubicBezTo>
                  <a:pt x="30375" y="8287"/>
                  <a:pt x="30202" y="8178"/>
                  <a:pt x="30050" y="8070"/>
                </a:cubicBezTo>
                <a:cubicBezTo>
                  <a:pt x="29942" y="7962"/>
                  <a:pt x="29855" y="7831"/>
                  <a:pt x="29790" y="7680"/>
                </a:cubicBezTo>
                <a:cubicBezTo>
                  <a:pt x="29705" y="7524"/>
                  <a:pt x="29536" y="7479"/>
                  <a:pt x="29356" y="7479"/>
                </a:cubicBezTo>
                <a:cubicBezTo>
                  <a:pt x="29262" y="7479"/>
                  <a:pt x="29164" y="7491"/>
                  <a:pt x="29075" y="7506"/>
                </a:cubicBezTo>
                <a:cubicBezTo>
                  <a:pt x="29226" y="7420"/>
                  <a:pt x="29335" y="7268"/>
                  <a:pt x="29335" y="7094"/>
                </a:cubicBezTo>
                <a:cubicBezTo>
                  <a:pt x="29335" y="6758"/>
                  <a:pt x="29085" y="6590"/>
                  <a:pt x="28836" y="6590"/>
                </a:cubicBezTo>
                <a:cubicBezTo>
                  <a:pt x="28587" y="6590"/>
                  <a:pt x="28337" y="6758"/>
                  <a:pt x="28337" y="7094"/>
                </a:cubicBezTo>
                <a:cubicBezTo>
                  <a:pt x="28337" y="7289"/>
                  <a:pt x="28489" y="7485"/>
                  <a:pt x="28684" y="7550"/>
                </a:cubicBezTo>
                <a:lnTo>
                  <a:pt x="28684" y="12536"/>
                </a:lnTo>
                <a:cubicBezTo>
                  <a:pt x="28056" y="14357"/>
                  <a:pt x="25389" y="21772"/>
                  <a:pt x="22939" y="24417"/>
                </a:cubicBezTo>
                <a:lnTo>
                  <a:pt x="24565" y="24417"/>
                </a:lnTo>
                <a:lnTo>
                  <a:pt x="24565" y="24699"/>
                </a:lnTo>
                <a:lnTo>
                  <a:pt x="24327" y="24699"/>
                </a:lnTo>
                <a:lnTo>
                  <a:pt x="24327" y="25544"/>
                </a:lnTo>
                <a:lnTo>
                  <a:pt x="24565" y="25544"/>
                </a:lnTo>
                <a:lnTo>
                  <a:pt x="24565" y="26173"/>
                </a:lnTo>
                <a:lnTo>
                  <a:pt x="24327" y="26173"/>
                </a:lnTo>
                <a:lnTo>
                  <a:pt x="24327" y="27040"/>
                </a:lnTo>
                <a:lnTo>
                  <a:pt x="24565" y="27040"/>
                </a:lnTo>
                <a:lnTo>
                  <a:pt x="24565" y="27647"/>
                </a:lnTo>
                <a:lnTo>
                  <a:pt x="24327" y="27647"/>
                </a:lnTo>
                <a:lnTo>
                  <a:pt x="24327" y="28515"/>
                </a:lnTo>
                <a:lnTo>
                  <a:pt x="24565" y="28515"/>
                </a:lnTo>
                <a:lnTo>
                  <a:pt x="24565" y="29143"/>
                </a:lnTo>
                <a:lnTo>
                  <a:pt x="24327" y="29143"/>
                </a:lnTo>
                <a:lnTo>
                  <a:pt x="24327" y="29360"/>
                </a:lnTo>
                <a:lnTo>
                  <a:pt x="23698" y="29360"/>
                </a:lnTo>
                <a:lnTo>
                  <a:pt x="23698" y="30444"/>
                </a:lnTo>
                <a:lnTo>
                  <a:pt x="22744" y="30444"/>
                </a:lnTo>
                <a:lnTo>
                  <a:pt x="22744" y="29360"/>
                </a:lnTo>
                <a:lnTo>
                  <a:pt x="21855" y="29360"/>
                </a:lnTo>
                <a:lnTo>
                  <a:pt x="21855" y="30444"/>
                </a:lnTo>
                <a:lnTo>
                  <a:pt x="20901" y="30444"/>
                </a:lnTo>
                <a:lnTo>
                  <a:pt x="20901" y="29360"/>
                </a:lnTo>
                <a:lnTo>
                  <a:pt x="20381" y="29360"/>
                </a:lnTo>
                <a:lnTo>
                  <a:pt x="20381" y="28905"/>
                </a:lnTo>
                <a:lnTo>
                  <a:pt x="20120" y="28905"/>
                </a:lnTo>
                <a:lnTo>
                  <a:pt x="20120" y="28276"/>
                </a:lnTo>
                <a:lnTo>
                  <a:pt x="20381" y="28276"/>
                </a:lnTo>
                <a:lnTo>
                  <a:pt x="20381" y="27409"/>
                </a:lnTo>
                <a:lnTo>
                  <a:pt x="20120" y="27409"/>
                </a:lnTo>
                <a:lnTo>
                  <a:pt x="20120" y="26780"/>
                </a:lnTo>
                <a:lnTo>
                  <a:pt x="20381" y="26780"/>
                </a:lnTo>
                <a:lnTo>
                  <a:pt x="20381" y="25913"/>
                </a:lnTo>
                <a:lnTo>
                  <a:pt x="20120" y="25913"/>
                </a:lnTo>
                <a:lnTo>
                  <a:pt x="20120" y="25284"/>
                </a:lnTo>
                <a:lnTo>
                  <a:pt x="20381" y="25284"/>
                </a:lnTo>
                <a:lnTo>
                  <a:pt x="20381" y="24439"/>
                </a:lnTo>
                <a:lnTo>
                  <a:pt x="20120" y="24439"/>
                </a:lnTo>
                <a:lnTo>
                  <a:pt x="20120" y="23810"/>
                </a:lnTo>
                <a:lnTo>
                  <a:pt x="20381" y="23810"/>
                </a:lnTo>
                <a:lnTo>
                  <a:pt x="20381" y="22965"/>
                </a:lnTo>
                <a:lnTo>
                  <a:pt x="20120" y="22965"/>
                </a:lnTo>
                <a:lnTo>
                  <a:pt x="20120" y="22336"/>
                </a:lnTo>
                <a:lnTo>
                  <a:pt x="20381" y="22336"/>
                </a:lnTo>
                <a:lnTo>
                  <a:pt x="20381" y="21469"/>
                </a:lnTo>
                <a:lnTo>
                  <a:pt x="20120" y="21469"/>
                </a:lnTo>
                <a:lnTo>
                  <a:pt x="20120" y="21143"/>
                </a:lnTo>
                <a:lnTo>
                  <a:pt x="21942" y="21143"/>
                </a:lnTo>
                <a:cubicBezTo>
                  <a:pt x="19253" y="18216"/>
                  <a:pt x="16326" y="10173"/>
                  <a:pt x="15524" y="7897"/>
                </a:cubicBezTo>
                <a:lnTo>
                  <a:pt x="15524" y="3344"/>
                </a:lnTo>
                <a:cubicBezTo>
                  <a:pt x="15654" y="3322"/>
                  <a:pt x="15763" y="3279"/>
                  <a:pt x="15871" y="3235"/>
                </a:cubicBezTo>
                <a:cubicBezTo>
                  <a:pt x="15905" y="3225"/>
                  <a:pt x="15940" y="3221"/>
                  <a:pt x="15977" y="3221"/>
                </a:cubicBezTo>
                <a:cubicBezTo>
                  <a:pt x="16180" y="3221"/>
                  <a:pt x="16425" y="3350"/>
                  <a:pt x="16608" y="3387"/>
                </a:cubicBezTo>
                <a:cubicBezTo>
                  <a:pt x="16634" y="3390"/>
                  <a:pt x="16659" y="3392"/>
                  <a:pt x="16684" y="3392"/>
                </a:cubicBezTo>
                <a:cubicBezTo>
                  <a:pt x="16982" y="3392"/>
                  <a:pt x="17150" y="3159"/>
                  <a:pt x="17410" y="3018"/>
                </a:cubicBezTo>
                <a:cubicBezTo>
                  <a:pt x="17540" y="2953"/>
                  <a:pt x="17687" y="2921"/>
                  <a:pt x="17833" y="2921"/>
                </a:cubicBezTo>
                <a:cubicBezTo>
                  <a:pt x="17980" y="2921"/>
                  <a:pt x="18126" y="2953"/>
                  <a:pt x="18256" y="3018"/>
                </a:cubicBezTo>
                <a:cubicBezTo>
                  <a:pt x="18401" y="3091"/>
                  <a:pt x="18529" y="3125"/>
                  <a:pt x="18648" y="3125"/>
                </a:cubicBezTo>
                <a:cubicBezTo>
                  <a:pt x="18849" y="3125"/>
                  <a:pt x="19028" y="3030"/>
                  <a:pt x="19232" y="2867"/>
                </a:cubicBezTo>
                <a:cubicBezTo>
                  <a:pt x="19383" y="2758"/>
                  <a:pt x="19513" y="2628"/>
                  <a:pt x="19644" y="2520"/>
                </a:cubicBezTo>
                <a:cubicBezTo>
                  <a:pt x="19687" y="2476"/>
                  <a:pt x="19752" y="2455"/>
                  <a:pt x="19774" y="2390"/>
                </a:cubicBezTo>
                <a:lnTo>
                  <a:pt x="19774" y="2390"/>
                </a:lnTo>
                <a:cubicBezTo>
                  <a:pt x="19691" y="2398"/>
                  <a:pt x="19609" y="2403"/>
                  <a:pt x="19527" y="2403"/>
                </a:cubicBezTo>
                <a:cubicBezTo>
                  <a:pt x="19199" y="2403"/>
                  <a:pt x="18876" y="2333"/>
                  <a:pt x="18581" y="2195"/>
                </a:cubicBezTo>
                <a:cubicBezTo>
                  <a:pt x="18473" y="2151"/>
                  <a:pt x="18343" y="2064"/>
                  <a:pt x="18256" y="1956"/>
                </a:cubicBezTo>
                <a:cubicBezTo>
                  <a:pt x="18213" y="1869"/>
                  <a:pt x="18126" y="1804"/>
                  <a:pt x="18061" y="1761"/>
                </a:cubicBezTo>
                <a:cubicBezTo>
                  <a:pt x="17992" y="1729"/>
                  <a:pt x="17920" y="1718"/>
                  <a:pt x="17846" y="1718"/>
                </a:cubicBezTo>
                <a:cubicBezTo>
                  <a:pt x="17667" y="1718"/>
                  <a:pt x="17476" y="1782"/>
                  <a:pt x="17292" y="1782"/>
                </a:cubicBezTo>
                <a:cubicBezTo>
                  <a:pt x="17237" y="1782"/>
                  <a:pt x="17182" y="1776"/>
                  <a:pt x="17129" y="1761"/>
                </a:cubicBezTo>
                <a:cubicBezTo>
                  <a:pt x="16933" y="1696"/>
                  <a:pt x="16738" y="1609"/>
                  <a:pt x="16587" y="1479"/>
                </a:cubicBezTo>
                <a:cubicBezTo>
                  <a:pt x="16478" y="1371"/>
                  <a:pt x="16391" y="1241"/>
                  <a:pt x="16348" y="1111"/>
                </a:cubicBezTo>
                <a:cubicBezTo>
                  <a:pt x="16248" y="954"/>
                  <a:pt x="16083" y="900"/>
                  <a:pt x="15908" y="900"/>
                </a:cubicBezTo>
                <a:cubicBezTo>
                  <a:pt x="15816" y="900"/>
                  <a:pt x="15722" y="915"/>
                  <a:pt x="15633" y="937"/>
                </a:cubicBezTo>
                <a:cubicBezTo>
                  <a:pt x="15958" y="742"/>
                  <a:pt x="15958" y="265"/>
                  <a:pt x="15633" y="70"/>
                </a:cubicBezTo>
                <a:cubicBezTo>
                  <a:pt x="15553" y="22"/>
                  <a:pt x="15468" y="0"/>
                  <a:pt x="15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1300" y="3808226"/>
            <a:ext cx="9141458" cy="353990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flipH="1">
            <a:off x="6578053" y="4004015"/>
            <a:ext cx="2657121" cy="2217418"/>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1" y="2863798"/>
            <a:ext cx="2777440" cy="2328039"/>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9" y="3702940"/>
            <a:ext cx="2657121" cy="2217418"/>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6">
  <p:cSld name="CUSTOM_3">
    <p:spTree>
      <p:nvGrpSpPr>
        <p:cNvPr id="1" name="Shape 1024"/>
        <p:cNvGrpSpPr/>
        <p:nvPr/>
      </p:nvGrpSpPr>
      <p:grpSpPr>
        <a:xfrm>
          <a:off x="0" y="0"/>
          <a:ext cx="0" cy="0"/>
          <a:chOff x="0" y="0"/>
          <a:chExt cx="0" cy="0"/>
        </a:xfrm>
      </p:grpSpPr>
      <p:sp>
        <p:nvSpPr>
          <p:cNvPr id="1025" name="Google Shape;1025;p46"/>
          <p:cNvSpPr/>
          <p:nvPr/>
        </p:nvSpPr>
        <p:spPr>
          <a:xfrm>
            <a:off x="-155704" y="1185801"/>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txBox="1">
            <a:spLocks noGrp="1"/>
          </p:cNvSpPr>
          <p:nvPr>
            <p:ph type="subTitle" idx="1"/>
          </p:nvPr>
        </p:nvSpPr>
        <p:spPr>
          <a:xfrm>
            <a:off x="713175" y="2457300"/>
            <a:ext cx="2819700" cy="11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7" name="Google Shape;1027;p46"/>
          <p:cNvSpPr txBox="1">
            <a:spLocks noGrp="1"/>
          </p:cNvSpPr>
          <p:nvPr>
            <p:ph type="title"/>
          </p:nvPr>
        </p:nvSpPr>
        <p:spPr>
          <a:xfrm>
            <a:off x="720000" y="1388000"/>
            <a:ext cx="1984200" cy="95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8" name="Google Shape;1028;p46"/>
          <p:cNvSpPr/>
          <p:nvPr/>
        </p:nvSpPr>
        <p:spPr>
          <a:xfrm>
            <a:off x="-276133" y="4603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4218594" y="147987"/>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8560331" y="25471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7">
  <p:cSld name="CUSTOM_3_1">
    <p:spTree>
      <p:nvGrpSpPr>
        <p:cNvPr id="1" name="Shape 1031"/>
        <p:cNvGrpSpPr/>
        <p:nvPr/>
      </p:nvGrpSpPr>
      <p:grpSpPr>
        <a:xfrm>
          <a:off x="0" y="0"/>
          <a:ext cx="0" cy="0"/>
          <a:chOff x="0" y="0"/>
          <a:chExt cx="0" cy="0"/>
        </a:xfrm>
      </p:grpSpPr>
      <p:sp>
        <p:nvSpPr>
          <p:cNvPr id="1032" name="Google Shape;1032;p47"/>
          <p:cNvSpPr txBox="1">
            <a:spLocks noGrp="1"/>
          </p:cNvSpPr>
          <p:nvPr>
            <p:ph type="subTitle" idx="1"/>
          </p:nvPr>
        </p:nvSpPr>
        <p:spPr>
          <a:xfrm>
            <a:off x="5610000" y="2457300"/>
            <a:ext cx="2819700" cy="114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033" name="Google Shape;1033;p47"/>
          <p:cNvSpPr txBox="1">
            <a:spLocks noGrp="1"/>
          </p:cNvSpPr>
          <p:nvPr>
            <p:ph type="title"/>
          </p:nvPr>
        </p:nvSpPr>
        <p:spPr>
          <a:xfrm>
            <a:off x="6445500" y="1388000"/>
            <a:ext cx="1984200" cy="95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034" name="Google Shape;1034;p47"/>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6771611" y="26153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47"/>
          <p:cNvGrpSpPr/>
          <p:nvPr/>
        </p:nvGrpSpPr>
        <p:grpSpPr>
          <a:xfrm flipH="1">
            <a:off x="-103928" y="11357"/>
            <a:ext cx="9489289" cy="4774777"/>
            <a:chOff x="-150589" y="11357"/>
            <a:chExt cx="9489289" cy="4774777"/>
          </a:xfrm>
        </p:grpSpPr>
        <p:sp>
          <p:nvSpPr>
            <p:cNvPr id="1037" name="Google Shape;1037;p47"/>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 name="Google Shape;1046;p47"/>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8">
  <p:cSld name="CUSTOM_3_1_1">
    <p:spTree>
      <p:nvGrpSpPr>
        <p:cNvPr id="1" name="Shape 1047"/>
        <p:cNvGrpSpPr/>
        <p:nvPr/>
      </p:nvGrpSpPr>
      <p:grpSpPr>
        <a:xfrm>
          <a:off x="0" y="0"/>
          <a:ext cx="0" cy="0"/>
          <a:chOff x="0" y="0"/>
          <a:chExt cx="0" cy="0"/>
        </a:xfrm>
      </p:grpSpPr>
      <p:sp>
        <p:nvSpPr>
          <p:cNvPr id="1048" name="Google Shape;1048;p48"/>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txBox="1">
            <a:spLocks noGrp="1"/>
          </p:cNvSpPr>
          <p:nvPr>
            <p:ph type="subTitle" idx="1"/>
          </p:nvPr>
        </p:nvSpPr>
        <p:spPr>
          <a:xfrm>
            <a:off x="1586850" y="1352700"/>
            <a:ext cx="5970300" cy="219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050" name="Google Shape;1050;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1" name="Google Shape;1051;p48"/>
          <p:cNvSpPr/>
          <p:nvPr/>
        </p:nvSpPr>
        <p:spPr>
          <a:xfrm rot="-741629" flipH="1">
            <a:off x="272346" y="3654841"/>
            <a:ext cx="3095418" cy="1633706"/>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rot="335208">
            <a:off x="6328497" y="280603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284024" y="3136638"/>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444425" y="3638413"/>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4571988" y="3792960"/>
            <a:ext cx="3095429" cy="1633696"/>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48"/>
          <p:cNvGrpSpPr/>
          <p:nvPr/>
        </p:nvGrpSpPr>
        <p:grpSpPr>
          <a:xfrm flipH="1">
            <a:off x="6564728" y="3392464"/>
            <a:ext cx="2579275" cy="2158467"/>
            <a:chOff x="-125002" y="3399213"/>
            <a:chExt cx="2579275" cy="2158467"/>
          </a:xfrm>
        </p:grpSpPr>
        <p:sp>
          <p:nvSpPr>
            <p:cNvPr id="1057" name="Google Shape;1057;p48"/>
            <p:cNvSpPr/>
            <p:nvPr/>
          </p:nvSpPr>
          <p:spPr>
            <a:xfrm>
              <a:off x="-125002" y="3399213"/>
              <a:ext cx="2579275" cy="2158467"/>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24978" y="3537944"/>
              <a:ext cx="2090037" cy="1751861"/>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48"/>
          <p:cNvSpPr/>
          <p:nvPr/>
        </p:nvSpPr>
        <p:spPr>
          <a:xfrm rot="-381102" flipH="1">
            <a:off x="-79176" y="3912222"/>
            <a:ext cx="9383869" cy="363377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1815984" y="3005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223503" y="254098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8550806" y="220211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9">
  <p:cSld name="CUSTOM_3_1_1_1">
    <p:spTree>
      <p:nvGrpSpPr>
        <p:cNvPr id="1" name="Shape 1063"/>
        <p:cNvGrpSpPr/>
        <p:nvPr/>
      </p:nvGrpSpPr>
      <p:grpSpPr>
        <a:xfrm>
          <a:off x="0" y="0"/>
          <a:ext cx="0" cy="0"/>
          <a:chOff x="0" y="0"/>
          <a:chExt cx="0" cy="0"/>
        </a:xfrm>
      </p:grpSpPr>
      <p:sp>
        <p:nvSpPr>
          <p:cNvPr id="1064" name="Google Shape;1064;p49"/>
          <p:cNvSpPr txBox="1">
            <a:spLocks noGrp="1"/>
          </p:cNvSpPr>
          <p:nvPr>
            <p:ph type="subTitle" idx="1"/>
          </p:nvPr>
        </p:nvSpPr>
        <p:spPr>
          <a:xfrm>
            <a:off x="720000" y="1455450"/>
            <a:ext cx="3852000" cy="25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95959"/>
              </a:buClr>
              <a:buSzPts val="1000"/>
              <a:buFont typeface="Anaheim"/>
              <a:buChar char="●"/>
              <a:defRPr sz="1600"/>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1600"/>
              </a:spcBef>
              <a:spcAft>
                <a:spcPts val="0"/>
              </a:spcAft>
              <a:buClr>
                <a:srgbClr val="595959"/>
              </a:buClr>
              <a:buSzPts val="1400"/>
              <a:buFont typeface="Anaheim"/>
              <a:buChar char="■"/>
              <a:defRPr/>
            </a:lvl3pPr>
            <a:lvl4pPr lvl="3" algn="ctr" rtl="0">
              <a:lnSpc>
                <a:spcPct val="100000"/>
              </a:lnSpc>
              <a:spcBef>
                <a:spcPts val="1600"/>
              </a:spcBef>
              <a:spcAft>
                <a:spcPts val="0"/>
              </a:spcAft>
              <a:buClr>
                <a:srgbClr val="595959"/>
              </a:buClr>
              <a:buSzPts val="1400"/>
              <a:buFont typeface="Anaheim"/>
              <a:buChar char="●"/>
              <a:defRPr/>
            </a:lvl4pPr>
            <a:lvl5pPr lvl="4" algn="ctr" rtl="0">
              <a:lnSpc>
                <a:spcPct val="100000"/>
              </a:lnSpc>
              <a:spcBef>
                <a:spcPts val="1600"/>
              </a:spcBef>
              <a:spcAft>
                <a:spcPts val="0"/>
              </a:spcAft>
              <a:buClr>
                <a:srgbClr val="595959"/>
              </a:buClr>
              <a:buSzPts val="1400"/>
              <a:buFont typeface="Anaheim"/>
              <a:buChar char="○"/>
              <a:defRPr/>
            </a:lvl5pPr>
            <a:lvl6pPr lvl="5" algn="ctr" rtl="0">
              <a:lnSpc>
                <a:spcPct val="100000"/>
              </a:lnSpc>
              <a:spcBef>
                <a:spcPts val="1600"/>
              </a:spcBef>
              <a:spcAft>
                <a:spcPts val="0"/>
              </a:spcAft>
              <a:buClr>
                <a:srgbClr val="595959"/>
              </a:buClr>
              <a:buSzPts val="1400"/>
              <a:buFont typeface="Anaheim"/>
              <a:buChar char="■"/>
              <a:defRPr/>
            </a:lvl6pPr>
            <a:lvl7pPr lvl="6" algn="ctr" rtl="0">
              <a:lnSpc>
                <a:spcPct val="100000"/>
              </a:lnSpc>
              <a:spcBef>
                <a:spcPts val="1600"/>
              </a:spcBef>
              <a:spcAft>
                <a:spcPts val="0"/>
              </a:spcAft>
              <a:buClr>
                <a:srgbClr val="595959"/>
              </a:buClr>
              <a:buSzPts val="1400"/>
              <a:buFont typeface="Anaheim"/>
              <a:buChar char="●"/>
              <a:defRPr/>
            </a:lvl7pPr>
            <a:lvl8pPr lvl="7" algn="ctr" rtl="0">
              <a:lnSpc>
                <a:spcPct val="100000"/>
              </a:lnSpc>
              <a:spcBef>
                <a:spcPts val="1600"/>
              </a:spcBef>
              <a:spcAft>
                <a:spcPts val="0"/>
              </a:spcAft>
              <a:buClr>
                <a:srgbClr val="595959"/>
              </a:buClr>
              <a:buSzPts val="1400"/>
              <a:buFont typeface="Anaheim"/>
              <a:buChar char="○"/>
              <a:defRPr/>
            </a:lvl8pPr>
            <a:lvl9pPr lvl="8" algn="ctr" rtl="0">
              <a:lnSpc>
                <a:spcPct val="100000"/>
              </a:lnSpc>
              <a:spcBef>
                <a:spcPts val="1600"/>
              </a:spcBef>
              <a:spcAft>
                <a:spcPts val="1600"/>
              </a:spcAft>
              <a:buClr>
                <a:srgbClr val="595959"/>
              </a:buClr>
              <a:buSzPts val="1400"/>
              <a:buFont typeface="Anaheim"/>
              <a:buChar char="■"/>
              <a:defRPr/>
            </a:lvl9pPr>
          </a:lstStyle>
          <a:p>
            <a:endParaRPr/>
          </a:p>
        </p:txBody>
      </p:sp>
      <p:sp>
        <p:nvSpPr>
          <p:cNvPr id="1065" name="Google Shape;1065;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49"/>
          <p:cNvSpPr/>
          <p:nvPr/>
        </p:nvSpPr>
        <p:spPr>
          <a:xfrm flipH="1">
            <a:off x="71" y="1924637"/>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8780842" y="2079348"/>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8501156" y="384628"/>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8122198" y="3061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351083" y="2571759"/>
            <a:ext cx="197259" cy="67998"/>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104312" y="2827666"/>
            <a:ext cx="171355" cy="98176"/>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57788" y="3261474"/>
            <a:ext cx="112682" cy="54010"/>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8226816" y="36161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5807879" y="944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6">
  <p:cSld name="CUSTOM">
    <p:spTree>
      <p:nvGrpSpPr>
        <p:cNvPr id="1" name="Shape 1075"/>
        <p:cNvGrpSpPr/>
        <p:nvPr/>
      </p:nvGrpSpPr>
      <p:grpSpPr>
        <a:xfrm>
          <a:off x="0" y="0"/>
          <a:ext cx="0" cy="0"/>
          <a:chOff x="0" y="0"/>
          <a:chExt cx="0" cy="0"/>
        </a:xfrm>
      </p:grpSpPr>
      <p:sp>
        <p:nvSpPr>
          <p:cNvPr id="1076" name="Google Shape;1076;p50"/>
          <p:cNvSpPr txBox="1">
            <a:spLocks noGrp="1"/>
          </p:cNvSpPr>
          <p:nvPr>
            <p:ph type="title"/>
          </p:nvPr>
        </p:nvSpPr>
        <p:spPr>
          <a:xfrm>
            <a:off x="1144650" y="1328325"/>
            <a:ext cx="6854700" cy="102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4800"/>
              <a:buNone/>
              <a:defRPr sz="6000"/>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1077" name="Google Shape;1077;p50"/>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8769386" y="11162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50"/>
          <p:cNvGrpSpPr/>
          <p:nvPr/>
        </p:nvGrpSpPr>
        <p:grpSpPr>
          <a:xfrm>
            <a:off x="6355440" y="2287624"/>
            <a:ext cx="2788563" cy="2894238"/>
            <a:chOff x="6355440" y="2287624"/>
            <a:chExt cx="2788563" cy="2894238"/>
          </a:xfrm>
        </p:grpSpPr>
        <p:sp>
          <p:nvSpPr>
            <p:cNvPr id="1080" name="Google Shape;1080;p50"/>
            <p:cNvSpPr/>
            <p:nvPr/>
          </p:nvSpPr>
          <p:spPr>
            <a:xfrm flipH="1">
              <a:off x="6355440" y="3220924"/>
              <a:ext cx="1084910" cy="1619094"/>
            </a:xfrm>
            <a:custGeom>
              <a:avLst/>
              <a:gdLst/>
              <a:ahLst/>
              <a:cxnLst/>
              <a:rect l="l" t="t" r="r" b="b"/>
              <a:pathLst>
                <a:path w="26429" h="39442" extrusionOk="0">
                  <a:moveTo>
                    <a:pt x="8339" y="0"/>
                  </a:moveTo>
                  <a:cubicBezTo>
                    <a:pt x="8269" y="0"/>
                    <a:pt x="8196" y="22"/>
                    <a:pt x="8130" y="70"/>
                  </a:cubicBezTo>
                  <a:cubicBezTo>
                    <a:pt x="7892" y="243"/>
                    <a:pt x="7957" y="612"/>
                    <a:pt x="8217" y="699"/>
                  </a:cubicBezTo>
                  <a:lnTo>
                    <a:pt x="8217" y="5490"/>
                  </a:lnTo>
                  <a:cubicBezTo>
                    <a:pt x="8065" y="5989"/>
                    <a:pt x="7567" y="7354"/>
                    <a:pt x="6916" y="8981"/>
                  </a:cubicBezTo>
                  <a:cubicBezTo>
                    <a:pt x="5984" y="11279"/>
                    <a:pt x="4705" y="14032"/>
                    <a:pt x="3491" y="15355"/>
                  </a:cubicBezTo>
                  <a:lnTo>
                    <a:pt x="4813" y="15355"/>
                  </a:lnTo>
                  <a:lnTo>
                    <a:pt x="4813" y="15593"/>
                  </a:lnTo>
                  <a:lnTo>
                    <a:pt x="4661" y="15593"/>
                  </a:lnTo>
                  <a:lnTo>
                    <a:pt x="4661" y="16222"/>
                  </a:lnTo>
                  <a:lnTo>
                    <a:pt x="4813" y="16222"/>
                  </a:lnTo>
                  <a:lnTo>
                    <a:pt x="4813" y="16677"/>
                  </a:lnTo>
                  <a:lnTo>
                    <a:pt x="4661" y="16677"/>
                  </a:lnTo>
                  <a:lnTo>
                    <a:pt x="4661" y="17306"/>
                  </a:lnTo>
                  <a:lnTo>
                    <a:pt x="4813" y="17306"/>
                  </a:lnTo>
                  <a:lnTo>
                    <a:pt x="4813" y="17761"/>
                  </a:lnTo>
                  <a:lnTo>
                    <a:pt x="4661" y="17761"/>
                  </a:lnTo>
                  <a:lnTo>
                    <a:pt x="4661" y="18368"/>
                  </a:lnTo>
                  <a:lnTo>
                    <a:pt x="4813" y="18368"/>
                  </a:lnTo>
                  <a:lnTo>
                    <a:pt x="4813" y="18823"/>
                  </a:lnTo>
                  <a:lnTo>
                    <a:pt x="4661" y="18823"/>
                  </a:lnTo>
                  <a:lnTo>
                    <a:pt x="4661" y="19452"/>
                  </a:lnTo>
                  <a:lnTo>
                    <a:pt x="4813" y="19452"/>
                  </a:lnTo>
                  <a:lnTo>
                    <a:pt x="4813" y="19907"/>
                  </a:lnTo>
                  <a:lnTo>
                    <a:pt x="4661" y="19907"/>
                  </a:lnTo>
                  <a:lnTo>
                    <a:pt x="4661" y="20536"/>
                  </a:lnTo>
                  <a:lnTo>
                    <a:pt x="4813" y="20536"/>
                  </a:lnTo>
                  <a:lnTo>
                    <a:pt x="4813" y="20970"/>
                  </a:lnTo>
                  <a:lnTo>
                    <a:pt x="4661" y="20970"/>
                  </a:lnTo>
                  <a:lnTo>
                    <a:pt x="4661" y="21599"/>
                  </a:lnTo>
                  <a:lnTo>
                    <a:pt x="4813" y="21599"/>
                  </a:lnTo>
                  <a:lnTo>
                    <a:pt x="4813" y="22097"/>
                  </a:lnTo>
                  <a:lnTo>
                    <a:pt x="4314" y="22097"/>
                  </a:lnTo>
                  <a:lnTo>
                    <a:pt x="4314" y="21317"/>
                  </a:lnTo>
                  <a:lnTo>
                    <a:pt x="3686" y="21317"/>
                  </a:lnTo>
                  <a:lnTo>
                    <a:pt x="3686" y="22097"/>
                  </a:lnTo>
                  <a:lnTo>
                    <a:pt x="2992" y="22097"/>
                  </a:lnTo>
                  <a:lnTo>
                    <a:pt x="2992" y="21317"/>
                  </a:lnTo>
                  <a:lnTo>
                    <a:pt x="2342" y="21317"/>
                  </a:lnTo>
                  <a:lnTo>
                    <a:pt x="2342" y="22097"/>
                  </a:lnTo>
                  <a:lnTo>
                    <a:pt x="1626" y="22097"/>
                  </a:lnTo>
                  <a:lnTo>
                    <a:pt x="1626" y="21707"/>
                  </a:lnTo>
                  <a:lnTo>
                    <a:pt x="1756" y="21707"/>
                  </a:lnTo>
                  <a:lnTo>
                    <a:pt x="1756" y="21078"/>
                  </a:lnTo>
                  <a:lnTo>
                    <a:pt x="1626" y="21078"/>
                  </a:lnTo>
                  <a:lnTo>
                    <a:pt x="1626" y="20623"/>
                  </a:lnTo>
                  <a:lnTo>
                    <a:pt x="1756" y="20623"/>
                  </a:lnTo>
                  <a:lnTo>
                    <a:pt x="1756" y="20016"/>
                  </a:lnTo>
                  <a:lnTo>
                    <a:pt x="1626" y="20016"/>
                  </a:lnTo>
                  <a:lnTo>
                    <a:pt x="1626" y="19561"/>
                  </a:lnTo>
                  <a:lnTo>
                    <a:pt x="1756" y="19561"/>
                  </a:lnTo>
                  <a:lnTo>
                    <a:pt x="1756" y="18932"/>
                  </a:lnTo>
                  <a:lnTo>
                    <a:pt x="1626" y="18932"/>
                  </a:lnTo>
                  <a:lnTo>
                    <a:pt x="1626" y="18477"/>
                  </a:lnTo>
                  <a:lnTo>
                    <a:pt x="1756" y="18477"/>
                  </a:lnTo>
                  <a:lnTo>
                    <a:pt x="1756" y="17848"/>
                  </a:lnTo>
                  <a:lnTo>
                    <a:pt x="1626" y="17848"/>
                  </a:lnTo>
                  <a:lnTo>
                    <a:pt x="1626" y="17739"/>
                  </a:lnTo>
                  <a:lnTo>
                    <a:pt x="2797" y="17739"/>
                  </a:lnTo>
                  <a:cubicBezTo>
                    <a:pt x="1821" y="16677"/>
                    <a:pt x="824" y="14574"/>
                    <a:pt x="0" y="12666"/>
                  </a:cubicBezTo>
                  <a:lnTo>
                    <a:pt x="0" y="39442"/>
                  </a:lnTo>
                  <a:lnTo>
                    <a:pt x="26429" y="39442"/>
                  </a:lnTo>
                  <a:lnTo>
                    <a:pt x="26429" y="26693"/>
                  </a:lnTo>
                  <a:lnTo>
                    <a:pt x="26233" y="26672"/>
                  </a:lnTo>
                  <a:lnTo>
                    <a:pt x="26233" y="25891"/>
                  </a:lnTo>
                  <a:lnTo>
                    <a:pt x="25605" y="25891"/>
                  </a:lnTo>
                  <a:lnTo>
                    <a:pt x="25605" y="26672"/>
                  </a:lnTo>
                  <a:lnTo>
                    <a:pt x="24889" y="26672"/>
                  </a:lnTo>
                  <a:lnTo>
                    <a:pt x="24889" y="25891"/>
                  </a:lnTo>
                  <a:lnTo>
                    <a:pt x="24499" y="25891"/>
                  </a:lnTo>
                  <a:lnTo>
                    <a:pt x="24499" y="25544"/>
                  </a:lnTo>
                  <a:lnTo>
                    <a:pt x="24391" y="25544"/>
                  </a:lnTo>
                  <a:lnTo>
                    <a:pt x="24391" y="25089"/>
                  </a:lnTo>
                  <a:lnTo>
                    <a:pt x="24499" y="25089"/>
                  </a:lnTo>
                  <a:lnTo>
                    <a:pt x="24499" y="24460"/>
                  </a:lnTo>
                  <a:lnTo>
                    <a:pt x="24391" y="24460"/>
                  </a:lnTo>
                  <a:lnTo>
                    <a:pt x="24391" y="24005"/>
                  </a:lnTo>
                  <a:lnTo>
                    <a:pt x="24499" y="24005"/>
                  </a:lnTo>
                  <a:lnTo>
                    <a:pt x="24499" y="23398"/>
                  </a:lnTo>
                  <a:lnTo>
                    <a:pt x="24391" y="23398"/>
                  </a:lnTo>
                  <a:lnTo>
                    <a:pt x="24391" y="22943"/>
                  </a:lnTo>
                  <a:lnTo>
                    <a:pt x="24499" y="22943"/>
                  </a:lnTo>
                  <a:lnTo>
                    <a:pt x="24499" y="22314"/>
                  </a:lnTo>
                  <a:lnTo>
                    <a:pt x="24391" y="22314"/>
                  </a:lnTo>
                  <a:lnTo>
                    <a:pt x="24391" y="21317"/>
                  </a:lnTo>
                  <a:lnTo>
                    <a:pt x="23762" y="21317"/>
                  </a:lnTo>
                  <a:lnTo>
                    <a:pt x="23762" y="22097"/>
                  </a:lnTo>
                  <a:lnTo>
                    <a:pt x="23068" y="22097"/>
                  </a:lnTo>
                  <a:lnTo>
                    <a:pt x="23068" y="21317"/>
                  </a:lnTo>
                  <a:lnTo>
                    <a:pt x="22439" y="21317"/>
                  </a:lnTo>
                  <a:lnTo>
                    <a:pt x="22439" y="22097"/>
                  </a:lnTo>
                  <a:lnTo>
                    <a:pt x="21724" y="22097"/>
                  </a:lnTo>
                  <a:lnTo>
                    <a:pt x="21724" y="21317"/>
                  </a:lnTo>
                  <a:lnTo>
                    <a:pt x="21420" y="21317"/>
                  </a:lnTo>
                  <a:lnTo>
                    <a:pt x="21420" y="21165"/>
                  </a:lnTo>
                  <a:lnTo>
                    <a:pt x="21225" y="21165"/>
                  </a:lnTo>
                  <a:lnTo>
                    <a:pt x="21225" y="20710"/>
                  </a:lnTo>
                  <a:lnTo>
                    <a:pt x="21420" y="20710"/>
                  </a:lnTo>
                  <a:lnTo>
                    <a:pt x="21420" y="20081"/>
                  </a:lnTo>
                  <a:lnTo>
                    <a:pt x="21225" y="20081"/>
                  </a:lnTo>
                  <a:lnTo>
                    <a:pt x="21225" y="19626"/>
                  </a:lnTo>
                  <a:lnTo>
                    <a:pt x="21420" y="19626"/>
                  </a:lnTo>
                  <a:lnTo>
                    <a:pt x="21420" y="18997"/>
                  </a:lnTo>
                  <a:lnTo>
                    <a:pt x="21225" y="18997"/>
                  </a:lnTo>
                  <a:lnTo>
                    <a:pt x="21225" y="18542"/>
                  </a:lnTo>
                  <a:lnTo>
                    <a:pt x="21420" y="18542"/>
                  </a:lnTo>
                  <a:lnTo>
                    <a:pt x="21420" y="17913"/>
                  </a:lnTo>
                  <a:lnTo>
                    <a:pt x="21204" y="17913"/>
                  </a:lnTo>
                  <a:lnTo>
                    <a:pt x="21204" y="17718"/>
                  </a:lnTo>
                  <a:lnTo>
                    <a:pt x="22374" y="17718"/>
                  </a:lnTo>
                  <a:cubicBezTo>
                    <a:pt x="20618" y="15810"/>
                    <a:pt x="18710" y="10498"/>
                    <a:pt x="18212" y="9111"/>
                  </a:cubicBezTo>
                  <a:lnTo>
                    <a:pt x="18212" y="7159"/>
                  </a:lnTo>
                  <a:cubicBezTo>
                    <a:pt x="18298" y="7138"/>
                    <a:pt x="18385" y="7116"/>
                    <a:pt x="18450" y="7073"/>
                  </a:cubicBezTo>
                  <a:cubicBezTo>
                    <a:pt x="18472" y="7067"/>
                    <a:pt x="18494" y="7065"/>
                    <a:pt x="18516" y="7065"/>
                  </a:cubicBezTo>
                  <a:cubicBezTo>
                    <a:pt x="18676" y="7065"/>
                    <a:pt x="18859" y="7184"/>
                    <a:pt x="18992" y="7203"/>
                  </a:cubicBezTo>
                  <a:cubicBezTo>
                    <a:pt x="19079" y="7203"/>
                    <a:pt x="19166" y="7203"/>
                    <a:pt x="19231" y="7159"/>
                  </a:cubicBezTo>
                  <a:cubicBezTo>
                    <a:pt x="19339" y="7116"/>
                    <a:pt x="19447" y="7008"/>
                    <a:pt x="19578" y="6943"/>
                  </a:cubicBezTo>
                  <a:cubicBezTo>
                    <a:pt x="19675" y="6888"/>
                    <a:pt x="19784" y="6861"/>
                    <a:pt x="19892" y="6861"/>
                  </a:cubicBezTo>
                  <a:cubicBezTo>
                    <a:pt x="20000" y="6861"/>
                    <a:pt x="20109" y="6888"/>
                    <a:pt x="20206" y="6943"/>
                  </a:cubicBezTo>
                  <a:cubicBezTo>
                    <a:pt x="20283" y="6989"/>
                    <a:pt x="20371" y="7010"/>
                    <a:pt x="20460" y="7010"/>
                  </a:cubicBezTo>
                  <a:cubicBezTo>
                    <a:pt x="20622" y="7010"/>
                    <a:pt x="20788" y="6938"/>
                    <a:pt x="20900" y="6812"/>
                  </a:cubicBezTo>
                  <a:cubicBezTo>
                    <a:pt x="21008" y="6747"/>
                    <a:pt x="21095" y="6661"/>
                    <a:pt x="21204" y="6574"/>
                  </a:cubicBezTo>
                  <a:cubicBezTo>
                    <a:pt x="21247" y="6552"/>
                    <a:pt x="21290" y="6531"/>
                    <a:pt x="21290" y="6487"/>
                  </a:cubicBezTo>
                  <a:lnTo>
                    <a:pt x="21290" y="6487"/>
                  </a:lnTo>
                  <a:cubicBezTo>
                    <a:pt x="21245" y="6491"/>
                    <a:pt x="21198" y="6493"/>
                    <a:pt x="21152" y="6493"/>
                  </a:cubicBezTo>
                  <a:cubicBezTo>
                    <a:pt x="20911" y="6493"/>
                    <a:pt x="20663" y="6444"/>
                    <a:pt x="20445" y="6335"/>
                  </a:cubicBezTo>
                  <a:cubicBezTo>
                    <a:pt x="20336" y="6292"/>
                    <a:pt x="20271" y="6227"/>
                    <a:pt x="20206" y="6162"/>
                  </a:cubicBezTo>
                  <a:cubicBezTo>
                    <a:pt x="20163" y="6097"/>
                    <a:pt x="20098" y="6054"/>
                    <a:pt x="20055" y="6010"/>
                  </a:cubicBezTo>
                  <a:cubicBezTo>
                    <a:pt x="19993" y="5995"/>
                    <a:pt x="19932" y="5980"/>
                    <a:pt x="19871" y="5980"/>
                  </a:cubicBezTo>
                  <a:cubicBezTo>
                    <a:pt x="19845" y="5980"/>
                    <a:pt x="19820" y="5982"/>
                    <a:pt x="19794" y="5989"/>
                  </a:cubicBezTo>
                  <a:cubicBezTo>
                    <a:pt x="19664" y="6032"/>
                    <a:pt x="19513" y="6032"/>
                    <a:pt x="19361" y="6032"/>
                  </a:cubicBezTo>
                  <a:cubicBezTo>
                    <a:pt x="19231" y="5989"/>
                    <a:pt x="19101" y="5924"/>
                    <a:pt x="18992" y="5837"/>
                  </a:cubicBezTo>
                  <a:cubicBezTo>
                    <a:pt x="18905" y="5750"/>
                    <a:pt x="18840" y="5663"/>
                    <a:pt x="18797" y="5555"/>
                  </a:cubicBezTo>
                  <a:cubicBezTo>
                    <a:pt x="18731" y="5449"/>
                    <a:pt x="18625" y="5416"/>
                    <a:pt x="18507" y="5416"/>
                  </a:cubicBezTo>
                  <a:cubicBezTo>
                    <a:pt x="18432" y="5416"/>
                    <a:pt x="18353" y="5430"/>
                    <a:pt x="18277" y="5447"/>
                  </a:cubicBezTo>
                  <a:cubicBezTo>
                    <a:pt x="18385" y="5382"/>
                    <a:pt x="18450" y="5251"/>
                    <a:pt x="18450" y="5121"/>
                  </a:cubicBezTo>
                  <a:cubicBezTo>
                    <a:pt x="18466" y="4917"/>
                    <a:pt x="18288" y="4770"/>
                    <a:pt x="18107" y="4770"/>
                  </a:cubicBezTo>
                  <a:cubicBezTo>
                    <a:pt x="18038" y="4770"/>
                    <a:pt x="17968" y="4792"/>
                    <a:pt x="17908" y="4840"/>
                  </a:cubicBezTo>
                  <a:cubicBezTo>
                    <a:pt x="17670" y="5013"/>
                    <a:pt x="17713" y="5382"/>
                    <a:pt x="17995" y="5468"/>
                  </a:cubicBezTo>
                  <a:lnTo>
                    <a:pt x="17995" y="9089"/>
                  </a:lnTo>
                  <a:cubicBezTo>
                    <a:pt x="17908" y="9349"/>
                    <a:pt x="17778" y="9739"/>
                    <a:pt x="17583" y="10216"/>
                  </a:cubicBezTo>
                  <a:cubicBezTo>
                    <a:pt x="17193" y="11344"/>
                    <a:pt x="16542" y="12948"/>
                    <a:pt x="15827" y="14444"/>
                  </a:cubicBezTo>
                  <a:cubicBezTo>
                    <a:pt x="15198" y="15767"/>
                    <a:pt x="14504" y="17002"/>
                    <a:pt x="13832" y="17739"/>
                  </a:cubicBezTo>
                  <a:lnTo>
                    <a:pt x="15025" y="17739"/>
                  </a:lnTo>
                  <a:lnTo>
                    <a:pt x="15025" y="17935"/>
                  </a:lnTo>
                  <a:lnTo>
                    <a:pt x="14851" y="17935"/>
                  </a:lnTo>
                  <a:lnTo>
                    <a:pt x="14851" y="18542"/>
                  </a:lnTo>
                  <a:lnTo>
                    <a:pt x="15025" y="18542"/>
                  </a:lnTo>
                  <a:lnTo>
                    <a:pt x="15025" y="18997"/>
                  </a:lnTo>
                  <a:lnTo>
                    <a:pt x="14851" y="18997"/>
                  </a:lnTo>
                  <a:lnTo>
                    <a:pt x="14851" y="19626"/>
                  </a:lnTo>
                  <a:lnTo>
                    <a:pt x="15025" y="19626"/>
                  </a:lnTo>
                  <a:lnTo>
                    <a:pt x="15025" y="20081"/>
                  </a:lnTo>
                  <a:lnTo>
                    <a:pt x="14851" y="20081"/>
                  </a:lnTo>
                  <a:lnTo>
                    <a:pt x="14851" y="20710"/>
                  </a:lnTo>
                  <a:lnTo>
                    <a:pt x="15025" y="20710"/>
                  </a:lnTo>
                  <a:lnTo>
                    <a:pt x="15025" y="21165"/>
                  </a:lnTo>
                  <a:lnTo>
                    <a:pt x="14851" y="21165"/>
                  </a:lnTo>
                  <a:lnTo>
                    <a:pt x="14851" y="21317"/>
                  </a:lnTo>
                  <a:lnTo>
                    <a:pt x="14396" y="21317"/>
                  </a:lnTo>
                  <a:lnTo>
                    <a:pt x="14396" y="22097"/>
                  </a:lnTo>
                  <a:lnTo>
                    <a:pt x="13680" y="22097"/>
                  </a:lnTo>
                  <a:lnTo>
                    <a:pt x="13680" y="21317"/>
                  </a:lnTo>
                  <a:lnTo>
                    <a:pt x="13052" y="21317"/>
                  </a:lnTo>
                  <a:lnTo>
                    <a:pt x="13052" y="22097"/>
                  </a:lnTo>
                  <a:lnTo>
                    <a:pt x="12336" y="22097"/>
                  </a:lnTo>
                  <a:lnTo>
                    <a:pt x="12336" y="21317"/>
                  </a:lnTo>
                  <a:lnTo>
                    <a:pt x="11968" y="21317"/>
                  </a:lnTo>
                  <a:lnTo>
                    <a:pt x="11968" y="20992"/>
                  </a:lnTo>
                  <a:lnTo>
                    <a:pt x="11773" y="20992"/>
                  </a:lnTo>
                  <a:lnTo>
                    <a:pt x="11773" y="20536"/>
                  </a:lnTo>
                  <a:lnTo>
                    <a:pt x="11968" y="20536"/>
                  </a:lnTo>
                  <a:lnTo>
                    <a:pt x="11968" y="19907"/>
                  </a:lnTo>
                  <a:lnTo>
                    <a:pt x="11773" y="19907"/>
                  </a:lnTo>
                  <a:lnTo>
                    <a:pt x="11773" y="19452"/>
                  </a:lnTo>
                  <a:lnTo>
                    <a:pt x="11968" y="19452"/>
                  </a:lnTo>
                  <a:lnTo>
                    <a:pt x="11968" y="18823"/>
                  </a:lnTo>
                  <a:lnTo>
                    <a:pt x="11773" y="18823"/>
                  </a:lnTo>
                  <a:lnTo>
                    <a:pt x="11773" y="18368"/>
                  </a:lnTo>
                  <a:lnTo>
                    <a:pt x="11968" y="18368"/>
                  </a:lnTo>
                  <a:lnTo>
                    <a:pt x="11968" y="17761"/>
                  </a:lnTo>
                  <a:lnTo>
                    <a:pt x="11773" y="17761"/>
                  </a:lnTo>
                  <a:lnTo>
                    <a:pt x="11773" y="17306"/>
                  </a:lnTo>
                  <a:lnTo>
                    <a:pt x="11968" y="17306"/>
                  </a:lnTo>
                  <a:lnTo>
                    <a:pt x="11968" y="16677"/>
                  </a:lnTo>
                  <a:lnTo>
                    <a:pt x="11773" y="16677"/>
                  </a:lnTo>
                  <a:lnTo>
                    <a:pt x="11773" y="16222"/>
                  </a:lnTo>
                  <a:lnTo>
                    <a:pt x="11968" y="16222"/>
                  </a:lnTo>
                  <a:lnTo>
                    <a:pt x="11968" y="15593"/>
                  </a:lnTo>
                  <a:lnTo>
                    <a:pt x="11773" y="15593"/>
                  </a:lnTo>
                  <a:lnTo>
                    <a:pt x="11773" y="15355"/>
                  </a:lnTo>
                  <a:lnTo>
                    <a:pt x="13117" y="15355"/>
                  </a:lnTo>
                  <a:cubicBezTo>
                    <a:pt x="11165" y="13230"/>
                    <a:pt x="9019" y="7376"/>
                    <a:pt x="8455" y="5728"/>
                  </a:cubicBezTo>
                  <a:lnTo>
                    <a:pt x="8455" y="2411"/>
                  </a:lnTo>
                  <a:cubicBezTo>
                    <a:pt x="8520" y="2411"/>
                    <a:pt x="8629" y="2346"/>
                    <a:pt x="8694" y="2325"/>
                  </a:cubicBezTo>
                  <a:cubicBezTo>
                    <a:pt x="8715" y="2318"/>
                    <a:pt x="8738" y="2316"/>
                    <a:pt x="8762" y="2316"/>
                  </a:cubicBezTo>
                  <a:cubicBezTo>
                    <a:pt x="8906" y="2316"/>
                    <a:pt x="9087" y="2414"/>
                    <a:pt x="9236" y="2433"/>
                  </a:cubicBezTo>
                  <a:cubicBezTo>
                    <a:pt x="9259" y="2437"/>
                    <a:pt x="9281" y="2439"/>
                    <a:pt x="9303" y="2439"/>
                  </a:cubicBezTo>
                  <a:cubicBezTo>
                    <a:pt x="9500" y="2439"/>
                    <a:pt x="9623" y="2271"/>
                    <a:pt x="9800" y="2173"/>
                  </a:cubicBezTo>
                  <a:cubicBezTo>
                    <a:pt x="9897" y="2119"/>
                    <a:pt x="10006" y="2092"/>
                    <a:pt x="10114" y="2092"/>
                  </a:cubicBezTo>
                  <a:cubicBezTo>
                    <a:pt x="10222" y="2092"/>
                    <a:pt x="10331" y="2119"/>
                    <a:pt x="10428" y="2173"/>
                  </a:cubicBezTo>
                  <a:cubicBezTo>
                    <a:pt x="10520" y="2223"/>
                    <a:pt x="10618" y="2247"/>
                    <a:pt x="10715" y="2247"/>
                  </a:cubicBezTo>
                  <a:cubicBezTo>
                    <a:pt x="10871" y="2247"/>
                    <a:pt x="11024" y="2185"/>
                    <a:pt x="11144" y="2064"/>
                  </a:cubicBezTo>
                  <a:cubicBezTo>
                    <a:pt x="11252" y="1978"/>
                    <a:pt x="11339" y="1891"/>
                    <a:pt x="11426" y="1804"/>
                  </a:cubicBezTo>
                  <a:cubicBezTo>
                    <a:pt x="11469" y="1783"/>
                    <a:pt x="11512" y="1761"/>
                    <a:pt x="11534" y="1718"/>
                  </a:cubicBezTo>
                  <a:lnTo>
                    <a:pt x="11534" y="1718"/>
                  </a:lnTo>
                  <a:cubicBezTo>
                    <a:pt x="11483" y="1721"/>
                    <a:pt x="11433" y="1723"/>
                    <a:pt x="11383" y="1723"/>
                  </a:cubicBezTo>
                  <a:cubicBezTo>
                    <a:pt x="11131" y="1723"/>
                    <a:pt x="10884" y="1678"/>
                    <a:pt x="10667" y="1587"/>
                  </a:cubicBezTo>
                  <a:cubicBezTo>
                    <a:pt x="10580" y="1544"/>
                    <a:pt x="10493" y="1479"/>
                    <a:pt x="10428" y="1392"/>
                  </a:cubicBezTo>
                  <a:cubicBezTo>
                    <a:pt x="10385" y="1349"/>
                    <a:pt x="10342" y="1284"/>
                    <a:pt x="10277" y="1262"/>
                  </a:cubicBezTo>
                  <a:cubicBezTo>
                    <a:pt x="10217" y="1233"/>
                    <a:pt x="10156" y="1222"/>
                    <a:pt x="10094" y="1222"/>
                  </a:cubicBezTo>
                  <a:cubicBezTo>
                    <a:pt x="9960" y="1222"/>
                    <a:pt x="9823" y="1270"/>
                    <a:pt x="9691" y="1270"/>
                  </a:cubicBezTo>
                  <a:cubicBezTo>
                    <a:pt x="9662" y="1270"/>
                    <a:pt x="9633" y="1268"/>
                    <a:pt x="9604" y="1262"/>
                  </a:cubicBezTo>
                  <a:cubicBezTo>
                    <a:pt x="9453" y="1219"/>
                    <a:pt x="9323" y="1154"/>
                    <a:pt x="9214" y="1067"/>
                  </a:cubicBezTo>
                  <a:cubicBezTo>
                    <a:pt x="9128" y="980"/>
                    <a:pt x="9084" y="894"/>
                    <a:pt x="9041" y="785"/>
                  </a:cubicBezTo>
                  <a:cubicBezTo>
                    <a:pt x="8969" y="670"/>
                    <a:pt x="8838" y="641"/>
                    <a:pt x="8708" y="641"/>
                  </a:cubicBezTo>
                  <a:cubicBezTo>
                    <a:pt x="8643" y="641"/>
                    <a:pt x="8578" y="648"/>
                    <a:pt x="8520" y="655"/>
                  </a:cubicBezTo>
                  <a:cubicBezTo>
                    <a:pt x="8629" y="612"/>
                    <a:pt x="8694" y="482"/>
                    <a:pt x="8694" y="352"/>
                  </a:cubicBezTo>
                  <a:cubicBezTo>
                    <a:pt x="8694" y="148"/>
                    <a:pt x="8524" y="0"/>
                    <a:pt x="8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flipH="1">
              <a:off x="6996025" y="2287624"/>
              <a:ext cx="2147978" cy="2894238"/>
            </a:xfrm>
            <a:custGeom>
              <a:avLst/>
              <a:gdLst/>
              <a:ahLst/>
              <a:cxnLst/>
              <a:rect l="l" t="t" r="r" b="b"/>
              <a:pathLst>
                <a:path w="40262" h="54250" extrusionOk="0">
                  <a:moveTo>
                    <a:pt x="15386" y="0"/>
                  </a:moveTo>
                  <a:cubicBezTo>
                    <a:pt x="15131" y="0"/>
                    <a:pt x="14895" y="209"/>
                    <a:pt x="14895" y="503"/>
                  </a:cubicBezTo>
                  <a:cubicBezTo>
                    <a:pt x="14895" y="720"/>
                    <a:pt x="15026" y="894"/>
                    <a:pt x="15242" y="980"/>
                  </a:cubicBezTo>
                  <a:lnTo>
                    <a:pt x="15242" y="7550"/>
                  </a:lnTo>
                  <a:cubicBezTo>
                    <a:pt x="14679" y="9197"/>
                    <a:pt x="11557" y="18043"/>
                    <a:pt x="8716" y="21122"/>
                  </a:cubicBezTo>
                  <a:lnTo>
                    <a:pt x="10538" y="21122"/>
                  </a:lnTo>
                  <a:lnTo>
                    <a:pt x="10538" y="21469"/>
                  </a:lnTo>
                  <a:lnTo>
                    <a:pt x="10343" y="21469"/>
                  </a:lnTo>
                  <a:lnTo>
                    <a:pt x="10343" y="22314"/>
                  </a:lnTo>
                  <a:lnTo>
                    <a:pt x="10538" y="22314"/>
                  </a:lnTo>
                  <a:lnTo>
                    <a:pt x="10538" y="22943"/>
                  </a:lnTo>
                  <a:lnTo>
                    <a:pt x="10343" y="22943"/>
                  </a:lnTo>
                  <a:lnTo>
                    <a:pt x="10343" y="23810"/>
                  </a:lnTo>
                  <a:lnTo>
                    <a:pt x="10538" y="23810"/>
                  </a:lnTo>
                  <a:lnTo>
                    <a:pt x="10538" y="24417"/>
                  </a:lnTo>
                  <a:lnTo>
                    <a:pt x="10343" y="24417"/>
                  </a:lnTo>
                  <a:lnTo>
                    <a:pt x="10343" y="25284"/>
                  </a:lnTo>
                  <a:lnTo>
                    <a:pt x="10538" y="25284"/>
                  </a:lnTo>
                  <a:lnTo>
                    <a:pt x="10538" y="25913"/>
                  </a:lnTo>
                  <a:lnTo>
                    <a:pt x="10343" y="25913"/>
                  </a:lnTo>
                  <a:lnTo>
                    <a:pt x="10343" y="26759"/>
                  </a:lnTo>
                  <a:lnTo>
                    <a:pt x="10538" y="26759"/>
                  </a:lnTo>
                  <a:lnTo>
                    <a:pt x="10538" y="27409"/>
                  </a:lnTo>
                  <a:lnTo>
                    <a:pt x="10343" y="27409"/>
                  </a:lnTo>
                  <a:lnTo>
                    <a:pt x="10343" y="28255"/>
                  </a:lnTo>
                  <a:lnTo>
                    <a:pt x="10538" y="28255"/>
                  </a:lnTo>
                  <a:lnTo>
                    <a:pt x="10538" y="28883"/>
                  </a:lnTo>
                  <a:lnTo>
                    <a:pt x="10343" y="28883"/>
                  </a:lnTo>
                  <a:lnTo>
                    <a:pt x="10343" y="29729"/>
                  </a:lnTo>
                  <a:lnTo>
                    <a:pt x="10538" y="29729"/>
                  </a:lnTo>
                  <a:lnTo>
                    <a:pt x="10538" y="30423"/>
                  </a:lnTo>
                  <a:lnTo>
                    <a:pt x="9844" y="30423"/>
                  </a:lnTo>
                  <a:lnTo>
                    <a:pt x="9844" y="29339"/>
                  </a:lnTo>
                  <a:lnTo>
                    <a:pt x="8977" y="29339"/>
                  </a:lnTo>
                  <a:lnTo>
                    <a:pt x="8977" y="30423"/>
                  </a:lnTo>
                  <a:lnTo>
                    <a:pt x="8001" y="30423"/>
                  </a:lnTo>
                  <a:lnTo>
                    <a:pt x="8001" y="29339"/>
                  </a:lnTo>
                  <a:lnTo>
                    <a:pt x="7134" y="29339"/>
                  </a:lnTo>
                  <a:lnTo>
                    <a:pt x="7134" y="30423"/>
                  </a:lnTo>
                  <a:lnTo>
                    <a:pt x="6158" y="30423"/>
                  </a:lnTo>
                  <a:lnTo>
                    <a:pt x="6158" y="29881"/>
                  </a:lnTo>
                  <a:lnTo>
                    <a:pt x="6332" y="29881"/>
                  </a:lnTo>
                  <a:lnTo>
                    <a:pt x="6332" y="29035"/>
                  </a:lnTo>
                  <a:lnTo>
                    <a:pt x="6158" y="29035"/>
                  </a:lnTo>
                  <a:lnTo>
                    <a:pt x="6158" y="28406"/>
                  </a:lnTo>
                  <a:lnTo>
                    <a:pt x="6332" y="28406"/>
                  </a:lnTo>
                  <a:lnTo>
                    <a:pt x="6332" y="27539"/>
                  </a:lnTo>
                  <a:lnTo>
                    <a:pt x="6158" y="27539"/>
                  </a:lnTo>
                  <a:lnTo>
                    <a:pt x="6158" y="26910"/>
                  </a:lnTo>
                  <a:lnTo>
                    <a:pt x="6332" y="26910"/>
                  </a:lnTo>
                  <a:lnTo>
                    <a:pt x="6332" y="26043"/>
                  </a:lnTo>
                  <a:lnTo>
                    <a:pt x="6158" y="26043"/>
                  </a:lnTo>
                  <a:lnTo>
                    <a:pt x="6158" y="25414"/>
                  </a:lnTo>
                  <a:lnTo>
                    <a:pt x="6332" y="25414"/>
                  </a:lnTo>
                  <a:lnTo>
                    <a:pt x="6332" y="24569"/>
                  </a:lnTo>
                  <a:lnTo>
                    <a:pt x="6158" y="24569"/>
                  </a:lnTo>
                  <a:lnTo>
                    <a:pt x="6158" y="24417"/>
                  </a:lnTo>
                  <a:lnTo>
                    <a:pt x="7784" y="24417"/>
                  </a:lnTo>
                  <a:cubicBezTo>
                    <a:pt x="5313" y="21750"/>
                    <a:pt x="2624" y="14271"/>
                    <a:pt x="2017" y="12493"/>
                  </a:cubicBezTo>
                  <a:lnTo>
                    <a:pt x="2017" y="9523"/>
                  </a:lnTo>
                  <a:cubicBezTo>
                    <a:pt x="2126" y="9479"/>
                    <a:pt x="2256" y="9436"/>
                    <a:pt x="2342" y="9392"/>
                  </a:cubicBezTo>
                  <a:cubicBezTo>
                    <a:pt x="2376" y="9383"/>
                    <a:pt x="2411" y="9379"/>
                    <a:pt x="2447" y="9379"/>
                  </a:cubicBezTo>
                  <a:cubicBezTo>
                    <a:pt x="2665" y="9379"/>
                    <a:pt x="2915" y="9526"/>
                    <a:pt x="3101" y="9544"/>
                  </a:cubicBezTo>
                  <a:cubicBezTo>
                    <a:pt x="3127" y="9548"/>
                    <a:pt x="3152" y="9549"/>
                    <a:pt x="3177" y="9549"/>
                  </a:cubicBezTo>
                  <a:cubicBezTo>
                    <a:pt x="3475" y="9549"/>
                    <a:pt x="3643" y="9316"/>
                    <a:pt x="3903" y="9176"/>
                  </a:cubicBezTo>
                  <a:cubicBezTo>
                    <a:pt x="4033" y="9111"/>
                    <a:pt x="4180" y="9078"/>
                    <a:pt x="4326" y="9078"/>
                  </a:cubicBezTo>
                  <a:cubicBezTo>
                    <a:pt x="4473" y="9078"/>
                    <a:pt x="4619" y="9111"/>
                    <a:pt x="4749" y="9176"/>
                  </a:cubicBezTo>
                  <a:cubicBezTo>
                    <a:pt x="4893" y="9256"/>
                    <a:pt x="5020" y="9292"/>
                    <a:pt x="5138" y="9292"/>
                  </a:cubicBezTo>
                  <a:cubicBezTo>
                    <a:pt x="5341" y="9292"/>
                    <a:pt x="5520" y="9188"/>
                    <a:pt x="5725" y="9024"/>
                  </a:cubicBezTo>
                  <a:cubicBezTo>
                    <a:pt x="5876" y="8916"/>
                    <a:pt x="6006" y="8785"/>
                    <a:pt x="6137" y="8677"/>
                  </a:cubicBezTo>
                  <a:cubicBezTo>
                    <a:pt x="6180" y="8655"/>
                    <a:pt x="6223" y="8612"/>
                    <a:pt x="6245" y="8569"/>
                  </a:cubicBezTo>
                  <a:lnTo>
                    <a:pt x="6245" y="8569"/>
                  </a:lnTo>
                  <a:cubicBezTo>
                    <a:pt x="6167" y="8577"/>
                    <a:pt x="6088" y="8582"/>
                    <a:pt x="6009" y="8582"/>
                  </a:cubicBezTo>
                  <a:cubicBezTo>
                    <a:pt x="5692" y="8582"/>
                    <a:pt x="5369" y="8512"/>
                    <a:pt x="5074" y="8374"/>
                  </a:cubicBezTo>
                  <a:cubicBezTo>
                    <a:pt x="4944" y="8308"/>
                    <a:pt x="4836" y="8222"/>
                    <a:pt x="4749" y="8135"/>
                  </a:cubicBezTo>
                  <a:cubicBezTo>
                    <a:pt x="4684" y="8048"/>
                    <a:pt x="4619" y="7983"/>
                    <a:pt x="4532" y="7918"/>
                  </a:cubicBezTo>
                  <a:cubicBezTo>
                    <a:pt x="4473" y="7889"/>
                    <a:pt x="4409" y="7878"/>
                    <a:pt x="4341" y="7878"/>
                  </a:cubicBezTo>
                  <a:cubicBezTo>
                    <a:pt x="4167" y="7878"/>
                    <a:pt x="3971" y="7947"/>
                    <a:pt x="3784" y="7947"/>
                  </a:cubicBezTo>
                  <a:cubicBezTo>
                    <a:pt x="3721" y="7947"/>
                    <a:pt x="3659" y="7939"/>
                    <a:pt x="3600" y="7918"/>
                  </a:cubicBezTo>
                  <a:cubicBezTo>
                    <a:pt x="3426" y="7875"/>
                    <a:pt x="3231" y="7788"/>
                    <a:pt x="3080" y="7658"/>
                  </a:cubicBezTo>
                  <a:cubicBezTo>
                    <a:pt x="2971" y="7550"/>
                    <a:pt x="2884" y="7420"/>
                    <a:pt x="2819" y="7268"/>
                  </a:cubicBezTo>
                  <a:cubicBezTo>
                    <a:pt x="2734" y="7112"/>
                    <a:pt x="2565" y="7067"/>
                    <a:pt x="2386" y="7067"/>
                  </a:cubicBezTo>
                  <a:cubicBezTo>
                    <a:pt x="2291" y="7067"/>
                    <a:pt x="2194" y="7079"/>
                    <a:pt x="2104" y="7094"/>
                  </a:cubicBezTo>
                  <a:cubicBezTo>
                    <a:pt x="2567" y="6842"/>
                    <a:pt x="2377" y="6182"/>
                    <a:pt x="1870" y="6182"/>
                  </a:cubicBezTo>
                  <a:cubicBezTo>
                    <a:pt x="1854" y="6182"/>
                    <a:pt x="1838" y="6182"/>
                    <a:pt x="1822" y="6184"/>
                  </a:cubicBezTo>
                  <a:cubicBezTo>
                    <a:pt x="1302" y="6227"/>
                    <a:pt x="1215" y="6964"/>
                    <a:pt x="1714" y="7138"/>
                  </a:cubicBezTo>
                  <a:lnTo>
                    <a:pt x="1714" y="12601"/>
                  </a:lnTo>
                  <a:cubicBezTo>
                    <a:pt x="1454" y="13425"/>
                    <a:pt x="825" y="15160"/>
                    <a:pt x="1" y="17111"/>
                  </a:cubicBezTo>
                  <a:lnTo>
                    <a:pt x="1" y="54250"/>
                  </a:lnTo>
                  <a:lnTo>
                    <a:pt x="40262" y="54250"/>
                  </a:lnTo>
                  <a:lnTo>
                    <a:pt x="40262" y="36732"/>
                  </a:lnTo>
                  <a:lnTo>
                    <a:pt x="40002" y="36732"/>
                  </a:lnTo>
                  <a:lnTo>
                    <a:pt x="40002" y="35648"/>
                  </a:lnTo>
                  <a:lnTo>
                    <a:pt x="39134" y="35648"/>
                  </a:lnTo>
                  <a:lnTo>
                    <a:pt x="39134" y="36732"/>
                  </a:lnTo>
                  <a:lnTo>
                    <a:pt x="38159" y="36732"/>
                  </a:lnTo>
                  <a:lnTo>
                    <a:pt x="38159" y="35648"/>
                  </a:lnTo>
                  <a:lnTo>
                    <a:pt x="37617" y="35648"/>
                  </a:lnTo>
                  <a:lnTo>
                    <a:pt x="37617" y="35149"/>
                  </a:lnTo>
                  <a:lnTo>
                    <a:pt x="37465" y="35149"/>
                  </a:lnTo>
                  <a:lnTo>
                    <a:pt x="37465" y="34542"/>
                  </a:lnTo>
                  <a:lnTo>
                    <a:pt x="37617" y="34542"/>
                  </a:lnTo>
                  <a:lnTo>
                    <a:pt x="37617" y="33675"/>
                  </a:lnTo>
                  <a:lnTo>
                    <a:pt x="37465" y="33675"/>
                  </a:lnTo>
                  <a:lnTo>
                    <a:pt x="37465" y="33046"/>
                  </a:lnTo>
                  <a:lnTo>
                    <a:pt x="37617" y="33046"/>
                  </a:lnTo>
                  <a:lnTo>
                    <a:pt x="37617" y="32200"/>
                  </a:lnTo>
                  <a:lnTo>
                    <a:pt x="37465" y="32200"/>
                  </a:lnTo>
                  <a:lnTo>
                    <a:pt x="37465" y="31572"/>
                  </a:lnTo>
                  <a:lnTo>
                    <a:pt x="37617" y="31572"/>
                  </a:lnTo>
                  <a:lnTo>
                    <a:pt x="37617" y="30704"/>
                  </a:lnTo>
                  <a:lnTo>
                    <a:pt x="37465" y="30704"/>
                  </a:lnTo>
                  <a:lnTo>
                    <a:pt x="37465" y="29339"/>
                  </a:lnTo>
                  <a:lnTo>
                    <a:pt x="36598" y="29339"/>
                  </a:lnTo>
                  <a:lnTo>
                    <a:pt x="36598" y="30423"/>
                  </a:lnTo>
                  <a:lnTo>
                    <a:pt x="35622" y="30423"/>
                  </a:lnTo>
                  <a:lnTo>
                    <a:pt x="35622" y="29339"/>
                  </a:lnTo>
                  <a:lnTo>
                    <a:pt x="34755" y="29339"/>
                  </a:lnTo>
                  <a:lnTo>
                    <a:pt x="34755" y="30423"/>
                  </a:lnTo>
                  <a:lnTo>
                    <a:pt x="33801" y="30423"/>
                  </a:lnTo>
                  <a:lnTo>
                    <a:pt x="33801" y="29339"/>
                  </a:lnTo>
                  <a:lnTo>
                    <a:pt x="33346" y="29339"/>
                  </a:lnTo>
                  <a:lnTo>
                    <a:pt x="33346" y="29122"/>
                  </a:lnTo>
                  <a:lnTo>
                    <a:pt x="33085" y="29122"/>
                  </a:lnTo>
                  <a:lnTo>
                    <a:pt x="33085" y="28493"/>
                  </a:lnTo>
                  <a:lnTo>
                    <a:pt x="33346" y="28493"/>
                  </a:lnTo>
                  <a:lnTo>
                    <a:pt x="33346" y="27647"/>
                  </a:lnTo>
                  <a:lnTo>
                    <a:pt x="33085" y="27647"/>
                  </a:lnTo>
                  <a:lnTo>
                    <a:pt x="33085" y="27019"/>
                  </a:lnTo>
                  <a:lnTo>
                    <a:pt x="33346" y="27019"/>
                  </a:lnTo>
                  <a:lnTo>
                    <a:pt x="33346" y="26152"/>
                  </a:lnTo>
                  <a:lnTo>
                    <a:pt x="33085" y="26152"/>
                  </a:lnTo>
                  <a:lnTo>
                    <a:pt x="33085" y="25544"/>
                  </a:lnTo>
                  <a:lnTo>
                    <a:pt x="33346" y="25544"/>
                  </a:lnTo>
                  <a:lnTo>
                    <a:pt x="33346" y="24699"/>
                  </a:lnTo>
                  <a:lnTo>
                    <a:pt x="33085" y="24699"/>
                  </a:lnTo>
                  <a:lnTo>
                    <a:pt x="33085" y="24417"/>
                  </a:lnTo>
                  <a:lnTo>
                    <a:pt x="34712" y="24417"/>
                  </a:lnTo>
                  <a:cubicBezTo>
                    <a:pt x="32283" y="21794"/>
                    <a:pt x="29638" y="14487"/>
                    <a:pt x="28988" y="12580"/>
                  </a:cubicBezTo>
                  <a:lnTo>
                    <a:pt x="28988" y="9913"/>
                  </a:lnTo>
                  <a:cubicBezTo>
                    <a:pt x="29096" y="9891"/>
                    <a:pt x="29205" y="9848"/>
                    <a:pt x="29313" y="9783"/>
                  </a:cubicBezTo>
                  <a:cubicBezTo>
                    <a:pt x="29347" y="9774"/>
                    <a:pt x="29382" y="9770"/>
                    <a:pt x="29417" y="9770"/>
                  </a:cubicBezTo>
                  <a:cubicBezTo>
                    <a:pt x="29631" y="9770"/>
                    <a:pt x="29867" y="9916"/>
                    <a:pt x="30072" y="9935"/>
                  </a:cubicBezTo>
                  <a:cubicBezTo>
                    <a:pt x="30109" y="9942"/>
                    <a:pt x="30145" y="9945"/>
                    <a:pt x="30178" y="9945"/>
                  </a:cubicBezTo>
                  <a:cubicBezTo>
                    <a:pt x="30457" y="9945"/>
                    <a:pt x="30620" y="9723"/>
                    <a:pt x="30852" y="9588"/>
                  </a:cubicBezTo>
                  <a:cubicBezTo>
                    <a:pt x="30993" y="9512"/>
                    <a:pt x="31140" y="9474"/>
                    <a:pt x="31286" y="9474"/>
                  </a:cubicBezTo>
                  <a:cubicBezTo>
                    <a:pt x="31432" y="9474"/>
                    <a:pt x="31579" y="9512"/>
                    <a:pt x="31720" y="9588"/>
                  </a:cubicBezTo>
                  <a:cubicBezTo>
                    <a:pt x="31857" y="9660"/>
                    <a:pt x="31979" y="9694"/>
                    <a:pt x="32097" y="9694"/>
                  </a:cubicBezTo>
                  <a:cubicBezTo>
                    <a:pt x="32294" y="9694"/>
                    <a:pt x="32478" y="9599"/>
                    <a:pt x="32695" y="9436"/>
                  </a:cubicBezTo>
                  <a:cubicBezTo>
                    <a:pt x="32825" y="9327"/>
                    <a:pt x="32955" y="9197"/>
                    <a:pt x="33107" y="9089"/>
                  </a:cubicBezTo>
                  <a:cubicBezTo>
                    <a:pt x="33151" y="9046"/>
                    <a:pt x="33194" y="9024"/>
                    <a:pt x="33216" y="8959"/>
                  </a:cubicBezTo>
                  <a:lnTo>
                    <a:pt x="33216" y="8959"/>
                  </a:lnTo>
                  <a:cubicBezTo>
                    <a:pt x="33138" y="8968"/>
                    <a:pt x="33059" y="8972"/>
                    <a:pt x="32979" y="8972"/>
                  </a:cubicBezTo>
                  <a:cubicBezTo>
                    <a:pt x="32662" y="8972"/>
                    <a:pt x="32340" y="8903"/>
                    <a:pt x="32045" y="8764"/>
                  </a:cubicBezTo>
                  <a:cubicBezTo>
                    <a:pt x="31915" y="8699"/>
                    <a:pt x="31806" y="8634"/>
                    <a:pt x="31720" y="8525"/>
                  </a:cubicBezTo>
                  <a:cubicBezTo>
                    <a:pt x="31655" y="8439"/>
                    <a:pt x="31590" y="8374"/>
                    <a:pt x="31503" y="8330"/>
                  </a:cubicBezTo>
                  <a:cubicBezTo>
                    <a:pt x="31437" y="8292"/>
                    <a:pt x="31364" y="8278"/>
                    <a:pt x="31287" y="8278"/>
                  </a:cubicBezTo>
                  <a:cubicBezTo>
                    <a:pt x="31109" y="8278"/>
                    <a:pt x="30910" y="8350"/>
                    <a:pt x="30723" y="8350"/>
                  </a:cubicBezTo>
                  <a:cubicBezTo>
                    <a:pt x="30671" y="8350"/>
                    <a:pt x="30620" y="8344"/>
                    <a:pt x="30571" y="8330"/>
                  </a:cubicBezTo>
                  <a:cubicBezTo>
                    <a:pt x="30375" y="8287"/>
                    <a:pt x="30202" y="8178"/>
                    <a:pt x="30050" y="8070"/>
                  </a:cubicBezTo>
                  <a:cubicBezTo>
                    <a:pt x="29942" y="7962"/>
                    <a:pt x="29855" y="7831"/>
                    <a:pt x="29790" y="7680"/>
                  </a:cubicBezTo>
                  <a:cubicBezTo>
                    <a:pt x="29705" y="7524"/>
                    <a:pt x="29536" y="7479"/>
                    <a:pt x="29356" y="7479"/>
                  </a:cubicBezTo>
                  <a:cubicBezTo>
                    <a:pt x="29262" y="7479"/>
                    <a:pt x="29164" y="7491"/>
                    <a:pt x="29075" y="7506"/>
                  </a:cubicBezTo>
                  <a:cubicBezTo>
                    <a:pt x="29226" y="7420"/>
                    <a:pt x="29335" y="7268"/>
                    <a:pt x="29335" y="7094"/>
                  </a:cubicBezTo>
                  <a:cubicBezTo>
                    <a:pt x="29335" y="6758"/>
                    <a:pt x="29085" y="6590"/>
                    <a:pt x="28836" y="6590"/>
                  </a:cubicBezTo>
                  <a:cubicBezTo>
                    <a:pt x="28587" y="6590"/>
                    <a:pt x="28337" y="6758"/>
                    <a:pt x="28337" y="7094"/>
                  </a:cubicBezTo>
                  <a:cubicBezTo>
                    <a:pt x="28337" y="7289"/>
                    <a:pt x="28489" y="7485"/>
                    <a:pt x="28684" y="7550"/>
                  </a:cubicBezTo>
                  <a:lnTo>
                    <a:pt x="28684" y="12536"/>
                  </a:lnTo>
                  <a:cubicBezTo>
                    <a:pt x="28056" y="14357"/>
                    <a:pt x="25389" y="21772"/>
                    <a:pt x="22939" y="24417"/>
                  </a:cubicBezTo>
                  <a:lnTo>
                    <a:pt x="24565" y="24417"/>
                  </a:lnTo>
                  <a:lnTo>
                    <a:pt x="24565" y="24699"/>
                  </a:lnTo>
                  <a:lnTo>
                    <a:pt x="24327" y="24699"/>
                  </a:lnTo>
                  <a:lnTo>
                    <a:pt x="24327" y="25544"/>
                  </a:lnTo>
                  <a:lnTo>
                    <a:pt x="24565" y="25544"/>
                  </a:lnTo>
                  <a:lnTo>
                    <a:pt x="24565" y="26173"/>
                  </a:lnTo>
                  <a:lnTo>
                    <a:pt x="24327" y="26173"/>
                  </a:lnTo>
                  <a:lnTo>
                    <a:pt x="24327" y="27040"/>
                  </a:lnTo>
                  <a:lnTo>
                    <a:pt x="24565" y="27040"/>
                  </a:lnTo>
                  <a:lnTo>
                    <a:pt x="24565" y="27647"/>
                  </a:lnTo>
                  <a:lnTo>
                    <a:pt x="24327" y="27647"/>
                  </a:lnTo>
                  <a:lnTo>
                    <a:pt x="24327" y="28515"/>
                  </a:lnTo>
                  <a:lnTo>
                    <a:pt x="24565" y="28515"/>
                  </a:lnTo>
                  <a:lnTo>
                    <a:pt x="24565" y="29143"/>
                  </a:lnTo>
                  <a:lnTo>
                    <a:pt x="24327" y="29143"/>
                  </a:lnTo>
                  <a:lnTo>
                    <a:pt x="24327" y="29360"/>
                  </a:lnTo>
                  <a:lnTo>
                    <a:pt x="23698" y="29360"/>
                  </a:lnTo>
                  <a:lnTo>
                    <a:pt x="23698" y="30444"/>
                  </a:lnTo>
                  <a:lnTo>
                    <a:pt x="22744" y="30444"/>
                  </a:lnTo>
                  <a:lnTo>
                    <a:pt x="22744" y="29360"/>
                  </a:lnTo>
                  <a:lnTo>
                    <a:pt x="21855" y="29360"/>
                  </a:lnTo>
                  <a:lnTo>
                    <a:pt x="21855" y="30444"/>
                  </a:lnTo>
                  <a:lnTo>
                    <a:pt x="20901" y="30444"/>
                  </a:lnTo>
                  <a:lnTo>
                    <a:pt x="20901" y="29360"/>
                  </a:lnTo>
                  <a:lnTo>
                    <a:pt x="20381" y="29360"/>
                  </a:lnTo>
                  <a:lnTo>
                    <a:pt x="20381" y="28905"/>
                  </a:lnTo>
                  <a:lnTo>
                    <a:pt x="20120" y="28905"/>
                  </a:lnTo>
                  <a:lnTo>
                    <a:pt x="20120" y="28276"/>
                  </a:lnTo>
                  <a:lnTo>
                    <a:pt x="20381" y="28276"/>
                  </a:lnTo>
                  <a:lnTo>
                    <a:pt x="20381" y="27409"/>
                  </a:lnTo>
                  <a:lnTo>
                    <a:pt x="20120" y="27409"/>
                  </a:lnTo>
                  <a:lnTo>
                    <a:pt x="20120" y="26780"/>
                  </a:lnTo>
                  <a:lnTo>
                    <a:pt x="20381" y="26780"/>
                  </a:lnTo>
                  <a:lnTo>
                    <a:pt x="20381" y="25913"/>
                  </a:lnTo>
                  <a:lnTo>
                    <a:pt x="20120" y="25913"/>
                  </a:lnTo>
                  <a:lnTo>
                    <a:pt x="20120" y="25284"/>
                  </a:lnTo>
                  <a:lnTo>
                    <a:pt x="20381" y="25284"/>
                  </a:lnTo>
                  <a:lnTo>
                    <a:pt x="20381" y="24439"/>
                  </a:lnTo>
                  <a:lnTo>
                    <a:pt x="20120" y="24439"/>
                  </a:lnTo>
                  <a:lnTo>
                    <a:pt x="20120" y="23810"/>
                  </a:lnTo>
                  <a:lnTo>
                    <a:pt x="20381" y="23810"/>
                  </a:lnTo>
                  <a:lnTo>
                    <a:pt x="20381" y="22965"/>
                  </a:lnTo>
                  <a:lnTo>
                    <a:pt x="20120" y="22965"/>
                  </a:lnTo>
                  <a:lnTo>
                    <a:pt x="20120" y="22336"/>
                  </a:lnTo>
                  <a:lnTo>
                    <a:pt x="20381" y="22336"/>
                  </a:lnTo>
                  <a:lnTo>
                    <a:pt x="20381" y="21469"/>
                  </a:lnTo>
                  <a:lnTo>
                    <a:pt x="20120" y="21469"/>
                  </a:lnTo>
                  <a:lnTo>
                    <a:pt x="20120" y="21143"/>
                  </a:lnTo>
                  <a:lnTo>
                    <a:pt x="21942" y="21143"/>
                  </a:lnTo>
                  <a:cubicBezTo>
                    <a:pt x="19253" y="18216"/>
                    <a:pt x="16326" y="10173"/>
                    <a:pt x="15524" y="7897"/>
                  </a:cubicBezTo>
                  <a:lnTo>
                    <a:pt x="15524" y="3344"/>
                  </a:lnTo>
                  <a:cubicBezTo>
                    <a:pt x="15654" y="3322"/>
                    <a:pt x="15763" y="3279"/>
                    <a:pt x="15871" y="3235"/>
                  </a:cubicBezTo>
                  <a:cubicBezTo>
                    <a:pt x="15905" y="3225"/>
                    <a:pt x="15940" y="3221"/>
                    <a:pt x="15977" y="3221"/>
                  </a:cubicBezTo>
                  <a:cubicBezTo>
                    <a:pt x="16180" y="3221"/>
                    <a:pt x="16425" y="3350"/>
                    <a:pt x="16608" y="3387"/>
                  </a:cubicBezTo>
                  <a:cubicBezTo>
                    <a:pt x="16634" y="3390"/>
                    <a:pt x="16659" y="3392"/>
                    <a:pt x="16684" y="3392"/>
                  </a:cubicBezTo>
                  <a:cubicBezTo>
                    <a:pt x="16982" y="3392"/>
                    <a:pt x="17150" y="3159"/>
                    <a:pt x="17410" y="3018"/>
                  </a:cubicBezTo>
                  <a:cubicBezTo>
                    <a:pt x="17540" y="2953"/>
                    <a:pt x="17687" y="2921"/>
                    <a:pt x="17833" y="2921"/>
                  </a:cubicBezTo>
                  <a:cubicBezTo>
                    <a:pt x="17980" y="2921"/>
                    <a:pt x="18126" y="2953"/>
                    <a:pt x="18256" y="3018"/>
                  </a:cubicBezTo>
                  <a:cubicBezTo>
                    <a:pt x="18401" y="3091"/>
                    <a:pt x="18529" y="3125"/>
                    <a:pt x="18648" y="3125"/>
                  </a:cubicBezTo>
                  <a:cubicBezTo>
                    <a:pt x="18849" y="3125"/>
                    <a:pt x="19028" y="3030"/>
                    <a:pt x="19232" y="2867"/>
                  </a:cubicBezTo>
                  <a:cubicBezTo>
                    <a:pt x="19383" y="2758"/>
                    <a:pt x="19513" y="2628"/>
                    <a:pt x="19644" y="2520"/>
                  </a:cubicBezTo>
                  <a:cubicBezTo>
                    <a:pt x="19687" y="2476"/>
                    <a:pt x="19752" y="2455"/>
                    <a:pt x="19774" y="2390"/>
                  </a:cubicBezTo>
                  <a:lnTo>
                    <a:pt x="19774" y="2390"/>
                  </a:lnTo>
                  <a:cubicBezTo>
                    <a:pt x="19691" y="2398"/>
                    <a:pt x="19609" y="2403"/>
                    <a:pt x="19527" y="2403"/>
                  </a:cubicBezTo>
                  <a:cubicBezTo>
                    <a:pt x="19199" y="2403"/>
                    <a:pt x="18876" y="2333"/>
                    <a:pt x="18581" y="2195"/>
                  </a:cubicBezTo>
                  <a:cubicBezTo>
                    <a:pt x="18473" y="2151"/>
                    <a:pt x="18343" y="2064"/>
                    <a:pt x="18256" y="1956"/>
                  </a:cubicBezTo>
                  <a:cubicBezTo>
                    <a:pt x="18213" y="1869"/>
                    <a:pt x="18126" y="1804"/>
                    <a:pt x="18061" y="1761"/>
                  </a:cubicBezTo>
                  <a:cubicBezTo>
                    <a:pt x="17992" y="1729"/>
                    <a:pt x="17920" y="1718"/>
                    <a:pt x="17846" y="1718"/>
                  </a:cubicBezTo>
                  <a:cubicBezTo>
                    <a:pt x="17667" y="1718"/>
                    <a:pt x="17476" y="1782"/>
                    <a:pt x="17292" y="1782"/>
                  </a:cubicBezTo>
                  <a:cubicBezTo>
                    <a:pt x="17237" y="1782"/>
                    <a:pt x="17182" y="1776"/>
                    <a:pt x="17129" y="1761"/>
                  </a:cubicBezTo>
                  <a:cubicBezTo>
                    <a:pt x="16933" y="1696"/>
                    <a:pt x="16738" y="1609"/>
                    <a:pt x="16587" y="1479"/>
                  </a:cubicBezTo>
                  <a:cubicBezTo>
                    <a:pt x="16478" y="1371"/>
                    <a:pt x="16391" y="1241"/>
                    <a:pt x="16348" y="1111"/>
                  </a:cubicBezTo>
                  <a:cubicBezTo>
                    <a:pt x="16248" y="954"/>
                    <a:pt x="16083" y="900"/>
                    <a:pt x="15908" y="900"/>
                  </a:cubicBezTo>
                  <a:cubicBezTo>
                    <a:pt x="15816" y="900"/>
                    <a:pt x="15722" y="915"/>
                    <a:pt x="15633" y="937"/>
                  </a:cubicBezTo>
                  <a:cubicBezTo>
                    <a:pt x="15958" y="742"/>
                    <a:pt x="15958" y="265"/>
                    <a:pt x="15633" y="70"/>
                  </a:cubicBezTo>
                  <a:cubicBezTo>
                    <a:pt x="15553" y="22"/>
                    <a:pt x="15468" y="0"/>
                    <a:pt x="15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2" name="Google Shape;1082;p50"/>
          <p:cNvSpPr/>
          <p:nvPr/>
        </p:nvSpPr>
        <p:spPr>
          <a:xfrm flipH="1">
            <a:off x="-36967" y="2874964"/>
            <a:ext cx="3095429" cy="1771725"/>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35675" y="4234571"/>
            <a:ext cx="9205018" cy="1195156"/>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36975" y="4574525"/>
            <a:ext cx="9205018" cy="1022388"/>
          </a:xfrm>
          <a:custGeom>
            <a:avLst/>
            <a:gdLst/>
            <a:ahLst/>
            <a:cxnLst/>
            <a:rect l="l" t="t" r="r" b="b"/>
            <a:pathLst>
              <a:path w="63855" h="26133" extrusionOk="0">
                <a:moveTo>
                  <a:pt x="63854" y="10124"/>
                </a:moveTo>
                <a:lnTo>
                  <a:pt x="63800" y="10142"/>
                </a:lnTo>
                <a:cubicBezTo>
                  <a:pt x="63782" y="10142"/>
                  <a:pt x="63745" y="10160"/>
                  <a:pt x="63709" y="10160"/>
                </a:cubicBezTo>
                <a:cubicBezTo>
                  <a:pt x="63691" y="10178"/>
                  <a:pt x="63655" y="10196"/>
                  <a:pt x="63637" y="10214"/>
                </a:cubicBezTo>
                <a:cubicBezTo>
                  <a:pt x="63583" y="10251"/>
                  <a:pt x="63528" y="10287"/>
                  <a:pt x="63474" y="10341"/>
                </a:cubicBezTo>
                <a:cubicBezTo>
                  <a:pt x="63420" y="10377"/>
                  <a:pt x="63383" y="10414"/>
                  <a:pt x="63329" y="10450"/>
                </a:cubicBezTo>
                <a:cubicBezTo>
                  <a:pt x="63293" y="10486"/>
                  <a:pt x="63220" y="10468"/>
                  <a:pt x="63148" y="10486"/>
                </a:cubicBezTo>
                <a:cubicBezTo>
                  <a:pt x="63130" y="10486"/>
                  <a:pt x="63112" y="10486"/>
                  <a:pt x="63112" y="10504"/>
                </a:cubicBezTo>
                <a:lnTo>
                  <a:pt x="63003" y="10504"/>
                </a:lnTo>
                <a:cubicBezTo>
                  <a:pt x="62985" y="10504"/>
                  <a:pt x="62967" y="10504"/>
                  <a:pt x="62931" y="10504"/>
                </a:cubicBezTo>
                <a:cubicBezTo>
                  <a:pt x="62912" y="10522"/>
                  <a:pt x="62876" y="10522"/>
                  <a:pt x="62840" y="10522"/>
                </a:cubicBezTo>
                <a:lnTo>
                  <a:pt x="62677" y="10432"/>
                </a:lnTo>
                <a:cubicBezTo>
                  <a:pt x="62586" y="10377"/>
                  <a:pt x="62478" y="10341"/>
                  <a:pt x="62351" y="10305"/>
                </a:cubicBezTo>
                <a:cubicBezTo>
                  <a:pt x="62315" y="10269"/>
                  <a:pt x="62279" y="10251"/>
                  <a:pt x="62224" y="10232"/>
                </a:cubicBezTo>
                <a:cubicBezTo>
                  <a:pt x="62170" y="10214"/>
                  <a:pt x="62116" y="10178"/>
                  <a:pt x="62079" y="10142"/>
                </a:cubicBezTo>
                <a:cubicBezTo>
                  <a:pt x="61989" y="10051"/>
                  <a:pt x="61898" y="9979"/>
                  <a:pt x="61808" y="9925"/>
                </a:cubicBezTo>
                <a:cubicBezTo>
                  <a:pt x="61609" y="9762"/>
                  <a:pt x="61391" y="9635"/>
                  <a:pt x="61174" y="9490"/>
                </a:cubicBezTo>
                <a:cubicBezTo>
                  <a:pt x="61120" y="9472"/>
                  <a:pt x="61083" y="9436"/>
                  <a:pt x="61029" y="9399"/>
                </a:cubicBezTo>
                <a:cubicBezTo>
                  <a:pt x="60975" y="9381"/>
                  <a:pt x="60920" y="9363"/>
                  <a:pt x="60866" y="9345"/>
                </a:cubicBezTo>
                <a:cubicBezTo>
                  <a:pt x="60830" y="9309"/>
                  <a:pt x="60776" y="9291"/>
                  <a:pt x="60739" y="9255"/>
                </a:cubicBezTo>
                <a:cubicBezTo>
                  <a:pt x="60685" y="9218"/>
                  <a:pt x="60631" y="9200"/>
                  <a:pt x="60576" y="9164"/>
                </a:cubicBezTo>
                <a:cubicBezTo>
                  <a:pt x="60468" y="9110"/>
                  <a:pt x="60377" y="9037"/>
                  <a:pt x="60268" y="8983"/>
                </a:cubicBezTo>
                <a:cubicBezTo>
                  <a:pt x="60160" y="8910"/>
                  <a:pt x="60051" y="8874"/>
                  <a:pt x="59942" y="8820"/>
                </a:cubicBezTo>
                <a:cubicBezTo>
                  <a:pt x="59888" y="8784"/>
                  <a:pt x="59852" y="8766"/>
                  <a:pt x="59798" y="8729"/>
                </a:cubicBezTo>
                <a:cubicBezTo>
                  <a:pt x="59743" y="8711"/>
                  <a:pt x="59689" y="8675"/>
                  <a:pt x="59635" y="8639"/>
                </a:cubicBezTo>
                <a:cubicBezTo>
                  <a:pt x="59526" y="8585"/>
                  <a:pt x="59399" y="8530"/>
                  <a:pt x="59291" y="8476"/>
                </a:cubicBezTo>
                <a:cubicBezTo>
                  <a:pt x="59182" y="8422"/>
                  <a:pt x="59091" y="8349"/>
                  <a:pt x="58965" y="8313"/>
                </a:cubicBezTo>
                <a:cubicBezTo>
                  <a:pt x="58874" y="8259"/>
                  <a:pt x="58765" y="8204"/>
                  <a:pt x="58657" y="8150"/>
                </a:cubicBezTo>
                <a:cubicBezTo>
                  <a:pt x="58566" y="8096"/>
                  <a:pt x="58476" y="8023"/>
                  <a:pt x="58403" y="7933"/>
                </a:cubicBezTo>
                <a:cubicBezTo>
                  <a:pt x="58367" y="7896"/>
                  <a:pt x="58349" y="7842"/>
                  <a:pt x="58313" y="7806"/>
                </a:cubicBezTo>
                <a:cubicBezTo>
                  <a:pt x="58276" y="7770"/>
                  <a:pt x="58240" y="7715"/>
                  <a:pt x="58204" y="7679"/>
                </a:cubicBezTo>
                <a:cubicBezTo>
                  <a:pt x="58168" y="7643"/>
                  <a:pt x="58132" y="7607"/>
                  <a:pt x="58095" y="7570"/>
                </a:cubicBezTo>
                <a:cubicBezTo>
                  <a:pt x="58041" y="7534"/>
                  <a:pt x="58005" y="7498"/>
                  <a:pt x="57969" y="7480"/>
                </a:cubicBezTo>
                <a:cubicBezTo>
                  <a:pt x="57878" y="7371"/>
                  <a:pt x="57787" y="7299"/>
                  <a:pt x="57697" y="7190"/>
                </a:cubicBezTo>
                <a:cubicBezTo>
                  <a:pt x="57624" y="7100"/>
                  <a:pt x="57552" y="7009"/>
                  <a:pt x="57480" y="6918"/>
                </a:cubicBezTo>
                <a:cubicBezTo>
                  <a:pt x="57443" y="6828"/>
                  <a:pt x="57371" y="6737"/>
                  <a:pt x="57299" y="6683"/>
                </a:cubicBezTo>
                <a:cubicBezTo>
                  <a:pt x="57262" y="6647"/>
                  <a:pt x="57208" y="6629"/>
                  <a:pt x="57172" y="6592"/>
                </a:cubicBezTo>
                <a:cubicBezTo>
                  <a:pt x="57117" y="6574"/>
                  <a:pt x="57063" y="6574"/>
                  <a:pt x="57027" y="6574"/>
                </a:cubicBezTo>
                <a:cubicBezTo>
                  <a:pt x="56900" y="6556"/>
                  <a:pt x="56791" y="6556"/>
                  <a:pt x="56665" y="6592"/>
                </a:cubicBezTo>
                <a:cubicBezTo>
                  <a:pt x="56610" y="6611"/>
                  <a:pt x="56556" y="6611"/>
                  <a:pt x="56502" y="6629"/>
                </a:cubicBezTo>
                <a:cubicBezTo>
                  <a:pt x="56447" y="6629"/>
                  <a:pt x="56375" y="6647"/>
                  <a:pt x="56321" y="6665"/>
                </a:cubicBezTo>
                <a:cubicBezTo>
                  <a:pt x="56212" y="6683"/>
                  <a:pt x="56085" y="6701"/>
                  <a:pt x="55977" y="6701"/>
                </a:cubicBezTo>
                <a:cubicBezTo>
                  <a:pt x="55868" y="6737"/>
                  <a:pt x="55759" y="6774"/>
                  <a:pt x="55669" y="6828"/>
                </a:cubicBezTo>
                <a:cubicBezTo>
                  <a:pt x="55560" y="6882"/>
                  <a:pt x="55469" y="6937"/>
                  <a:pt x="55379" y="7009"/>
                </a:cubicBezTo>
                <a:lnTo>
                  <a:pt x="55325" y="7063"/>
                </a:lnTo>
                <a:cubicBezTo>
                  <a:pt x="55306" y="7081"/>
                  <a:pt x="55288" y="7100"/>
                  <a:pt x="55252" y="7100"/>
                </a:cubicBezTo>
                <a:cubicBezTo>
                  <a:pt x="55198" y="7136"/>
                  <a:pt x="55143" y="7172"/>
                  <a:pt x="55089" y="7208"/>
                </a:cubicBezTo>
                <a:cubicBezTo>
                  <a:pt x="54999" y="7281"/>
                  <a:pt x="54890" y="7335"/>
                  <a:pt x="54781" y="7407"/>
                </a:cubicBezTo>
                <a:cubicBezTo>
                  <a:pt x="54673" y="7444"/>
                  <a:pt x="54600" y="7534"/>
                  <a:pt x="54492" y="7589"/>
                </a:cubicBezTo>
                <a:cubicBezTo>
                  <a:pt x="54437" y="7607"/>
                  <a:pt x="54383" y="7643"/>
                  <a:pt x="54347" y="7661"/>
                </a:cubicBezTo>
                <a:cubicBezTo>
                  <a:pt x="54292" y="7697"/>
                  <a:pt x="54238" y="7715"/>
                  <a:pt x="54184" y="7733"/>
                </a:cubicBezTo>
                <a:cubicBezTo>
                  <a:pt x="54129" y="7751"/>
                  <a:pt x="54093" y="7788"/>
                  <a:pt x="54039" y="7806"/>
                </a:cubicBezTo>
                <a:cubicBezTo>
                  <a:pt x="53984" y="7824"/>
                  <a:pt x="53930" y="7824"/>
                  <a:pt x="53876" y="7842"/>
                </a:cubicBezTo>
                <a:cubicBezTo>
                  <a:pt x="53767" y="7878"/>
                  <a:pt x="53658" y="7914"/>
                  <a:pt x="53550" y="7933"/>
                </a:cubicBezTo>
                <a:cubicBezTo>
                  <a:pt x="53423" y="7933"/>
                  <a:pt x="53314" y="7933"/>
                  <a:pt x="53188" y="7951"/>
                </a:cubicBezTo>
                <a:cubicBezTo>
                  <a:pt x="53061" y="7951"/>
                  <a:pt x="52934" y="7951"/>
                  <a:pt x="52825" y="7951"/>
                </a:cubicBezTo>
                <a:cubicBezTo>
                  <a:pt x="52699" y="7933"/>
                  <a:pt x="52572" y="7914"/>
                  <a:pt x="52445" y="7878"/>
                </a:cubicBezTo>
                <a:cubicBezTo>
                  <a:pt x="52318" y="7842"/>
                  <a:pt x="52210" y="7824"/>
                  <a:pt x="52083" y="7806"/>
                </a:cubicBezTo>
                <a:cubicBezTo>
                  <a:pt x="51956" y="7788"/>
                  <a:pt x="51829" y="7806"/>
                  <a:pt x="51703" y="7770"/>
                </a:cubicBezTo>
                <a:cubicBezTo>
                  <a:pt x="51558" y="7751"/>
                  <a:pt x="51449" y="7715"/>
                  <a:pt x="51322" y="7697"/>
                </a:cubicBezTo>
                <a:cubicBezTo>
                  <a:pt x="51214" y="7679"/>
                  <a:pt x="51105" y="7697"/>
                  <a:pt x="51033" y="7607"/>
                </a:cubicBezTo>
                <a:cubicBezTo>
                  <a:pt x="51014" y="7607"/>
                  <a:pt x="51014" y="7607"/>
                  <a:pt x="51014" y="7607"/>
                </a:cubicBezTo>
                <a:cubicBezTo>
                  <a:pt x="50833" y="7462"/>
                  <a:pt x="50652" y="7353"/>
                  <a:pt x="50435" y="7299"/>
                </a:cubicBezTo>
                <a:cubicBezTo>
                  <a:pt x="50363" y="7281"/>
                  <a:pt x="50290" y="7263"/>
                  <a:pt x="50218" y="7244"/>
                </a:cubicBezTo>
                <a:cubicBezTo>
                  <a:pt x="50127" y="7244"/>
                  <a:pt x="50055" y="7244"/>
                  <a:pt x="49982" y="7299"/>
                </a:cubicBezTo>
                <a:cubicBezTo>
                  <a:pt x="49910" y="7335"/>
                  <a:pt x="49819" y="7353"/>
                  <a:pt x="49747" y="7371"/>
                </a:cubicBezTo>
                <a:cubicBezTo>
                  <a:pt x="49674" y="7389"/>
                  <a:pt x="49584" y="7426"/>
                  <a:pt x="49530" y="7389"/>
                </a:cubicBezTo>
                <a:cubicBezTo>
                  <a:pt x="49493" y="7353"/>
                  <a:pt x="49457" y="7299"/>
                  <a:pt x="49439" y="7244"/>
                </a:cubicBezTo>
                <a:cubicBezTo>
                  <a:pt x="49421" y="7208"/>
                  <a:pt x="49403" y="7190"/>
                  <a:pt x="49385" y="7154"/>
                </a:cubicBezTo>
                <a:cubicBezTo>
                  <a:pt x="49348" y="7118"/>
                  <a:pt x="49330" y="7081"/>
                  <a:pt x="49330" y="7045"/>
                </a:cubicBezTo>
                <a:cubicBezTo>
                  <a:pt x="49294" y="6955"/>
                  <a:pt x="49258" y="6882"/>
                  <a:pt x="49222" y="6792"/>
                </a:cubicBezTo>
                <a:cubicBezTo>
                  <a:pt x="49185" y="6629"/>
                  <a:pt x="49095" y="6484"/>
                  <a:pt x="49004" y="6339"/>
                </a:cubicBezTo>
                <a:cubicBezTo>
                  <a:pt x="48950" y="6285"/>
                  <a:pt x="48896" y="6248"/>
                  <a:pt x="48841" y="6194"/>
                </a:cubicBezTo>
                <a:cubicBezTo>
                  <a:pt x="48805" y="6176"/>
                  <a:pt x="48787" y="6158"/>
                  <a:pt x="48751" y="6140"/>
                </a:cubicBezTo>
                <a:cubicBezTo>
                  <a:pt x="48715" y="6104"/>
                  <a:pt x="48678" y="6085"/>
                  <a:pt x="48642" y="6085"/>
                </a:cubicBezTo>
                <a:lnTo>
                  <a:pt x="48407" y="6013"/>
                </a:lnTo>
                <a:cubicBezTo>
                  <a:pt x="48334" y="5995"/>
                  <a:pt x="48244" y="5959"/>
                  <a:pt x="48171" y="5922"/>
                </a:cubicBezTo>
                <a:cubicBezTo>
                  <a:pt x="48135" y="5922"/>
                  <a:pt x="48099" y="5904"/>
                  <a:pt x="48081" y="5868"/>
                </a:cubicBezTo>
                <a:cubicBezTo>
                  <a:pt x="48045" y="5850"/>
                  <a:pt x="48026" y="5814"/>
                  <a:pt x="47990" y="5796"/>
                </a:cubicBezTo>
                <a:cubicBezTo>
                  <a:pt x="47936" y="5741"/>
                  <a:pt x="47900" y="5669"/>
                  <a:pt x="47845" y="5596"/>
                </a:cubicBezTo>
                <a:cubicBezTo>
                  <a:pt x="47791" y="5542"/>
                  <a:pt x="47737" y="5470"/>
                  <a:pt x="47682" y="5397"/>
                </a:cubicBezTo>
                <a:cubicBezTo>
                  <a:pt x="47628" y="5343"/>
                  <a:pt x="47556" y="5289"/>
                  <a:pt x="47501" y="5252"/>
                </a:cubicBezTo>
                <a:cubicBezTo>
                  <a:pt x="47429" y="5198"/>
                  <a:pt x="47374" y="5162"/>
                  <a:pt x="47302" y="5126"/>
                </a:cubicBezTo>
                <a:cubicBezTo>
                  <a:pt x="47230" y="5089"/>
                  <a:pt x="47157" y="5089"/>
                  <a:pt x="47085" y="5089"/>
                </a:cubicBezTo>
                <a:cubicBezTo>
                  <a:pt x="47012" y="5089"/>
                  <a:pt x="46940" y="5107"/>
                  <a:pt x="46867" y="5107"/>
                </a:cubicBezTo>
                <a:cubicBezTo>
                  <a:pt x="46777" y="5126"/>
                  <a:pt x="46704" y="5162"/>
                  <a:pt x="46632" y="5180"/>
                </a:cubicBezTo>
                <a:cubicBezTo>
                  <a:pt x="46596" y="5180"/>
                  <a:pt x="46560" y="5198"/>
                  <a:pt x="46523" y="5198"/>
                </a:cubicBezTo>
                <a:cubicBezTo>
                  <a:pt x="46469" y="5216"/>
                  <a:pt x="46433" y="5234"/>
                  <a:pt x="46397" y="5234"/>
                </a:cubicBezTo>
                <a:cubicBezTo>
                  <a:pt x="46324" y="5252"/>
                  <a:pt x="46234" y="5270"/>
                  <a:pt x="46161" y="5270"/>
                </a:cubicBezTo>
                <a:cubicBezTo>
                  <a:pt x="46089" y="5270"/>
                  <a:pt x="45998" y="5289"/>
                  <a:pt x="45926" y="5307"/>
                </a:cubicBezTo>
                <a:cubicBezTo>
                  <a:pt x="45853" y="5343"/>
                  <a:pt x="45799" y="5379"/>
                  <a:pt x="45745" y="5433"/>
                </a:cubicBezTo>
                <a:cubicBezTo>
                  <a:pt x="45654" y="5560"/>
                  <a:pt x="45600" y="5705"/>
                  <a:pt x="45582" y="5850"/>
                </a:cubicBezTo>
                <a:cubicBezTo>
                  <a:pt x="45545" y="5941"/>
                  <a:pt x="45509" y="6013"/>
                  <a:pt x="45491" y="6104"/>
                </a:cubicBezTo>
                <a:cubicBezTo>
                  <a:pt x="45473" y="6122"/>
                  <a:pt x="45473" y="6140"/>
                  <a:pt x="45455" y="6158"/>
                </a:cubicBezTo>
                <a:cubicBezTo>
                  <a:pt x="45455" y="6176"/>
                  <a:pt x="45455" y="6176"/>
                  <a:pt x="45437" y="6158"/>
                </a:cubicBezTo>
                <a:cubicBezTo>
                  <a:pt x="45419" y="6158"/>
                  <a:pt x="45419" y="6140"/>
                  <a:pt x="45401" y="6122"/>
                </a:cubicBezTo>
                <a:cubicBezTo>
                  <a:pt x="45382" y="6104"/>
                  <a:pt x="45346" y="6085"/>
                  <a:pt x="45328" y="6067"/>
                </a:cubicBezTo>
                <a:cubicBezTo>
                  <a:pt x="45292" y="6049"/>
                  <a:pt x="45256" y="6031"/>
                  <a:pt x="45238" y="5995"/>
                </a:cubicBezTo>
                <a:cubicBezTo>
                  <a:pt x="45183" y="5922"/>
                  <a:pt x="45147" y="5868"/>
                  <a:pt x="45111" y="5796"/>
                </a:cubicBezTo>
                <a:cubicBezTo>
                  <a:pt x="45056" y="5669"/>
                  <a:pt x="44930" y="5524"/>
                  <a:pt x="44785" y="5542"/>
                </a:cubicBezTo>
                <a:cubicBezTo>
                  <a:pt x="44712" y="5542"/>
                  <a:pt x="44676" y="5596"/>
                  <a:pt x="44622" y="5633"/>
                </a:cubicBezTo>
                <a:cubicBezTo>
                  <a:pt x="44568" y="5669"/>
                  <a:pt x="44477" y="5705"/>
                  <a:pt x="44405" y="5741"/>
                </a:cubicBezTo>
                <a:cubicBezTo>
                  <a:pt x="44278" y="5832"/>
                  <a:pt x="44151" y="5959"/>
                  <a:pt x="44042" y="6085"/>
                </a:cubicBezTo>
                <a:cubicBezTo>
                  <a:pt x="44006" y="6140"/>
                  <a:pt x="43970" y="6176"/>
                  <a:pt x="43934" y="6230"/>
                </a:cubicBezTo>
                <a:cubicBezTo>
                  <a:pt x="43897" y="6230"/>
                  <a:pt x="43879" y="6212"/>
                  <a:pt x="43843" y="6212"/>
                </a:cubicBezTo>
                <a:cubicBezTo>
                  <a:pt x="43807" y="6212"/>
                  <a:pt x="43753" y="6194"/>
                  <a:pt x="43716" y="6194"/>
                </a:cubicBezTo>
                <a:cubicBezTo>
                  <a:pt x="43680" y="6176"/>
                  <a:pt x="43644" y="6158"/>
                  <a:pt x="43626" y="6122"/>
                </a:cubicBezTo>
                <a:cubicBezTo>
                  <a:pt x="43571" y="6104"/>
                  <a:pt x="43535" y="6085"/>
                  <a:pt x="43499" y="6067"/>
                </a:cubicBezTo>
                <a:cubicBezTo>
                  <a:pt x="43427" y="6013"/>
                  <a:pt x="43354" y="5977"/>
                  <a:pt x="43282" y="5922"/>
                </a:cubicBezTo>
                <a:cubicBezTo>
                  <a:pt x="43209" y="5886"/>
                  <a:pt x="43119" y="5832"/>
                  <a:pt x="43028" y="5796"/>
                </a:cubicBezTo>
                <a:cubicBezTo>
                  <a:pt x="42956" y="5759"/>
                  <a:pt x="42883" y="5723"/>
                  <a:pt x="42811" y="5669"/>
                </a:cubicBezTo>
                <a:cubicBezTo>
                  <a:pt x="42775" y="5633"/>
                  <a:pt x="42738" y="5615"/>
                  <a:pt x="42702" y="5596"/>
                </a:cubicBezTo>
                <a:cubicBezTo>
                  <a:pt x="42666" y="5578"/>
                  <a:pt x="42630" y="5542"/>
                  <a:pt x="42594" y="5524"/>
                </a:cubicBezTo>
                <a:cubicBezTo>
                  <a:pt x="42557" y="5506"/>
                  <a:pt x="42467" y="5433"/>
                  <a:pt x="42394" y="5379"/>
                </a:cubicBezTo>
                <a:cubicBezTo>
                  <a:pt x="42340" y="5343"/>
                  <a:pt x="42249" y="5307"/>
                  <a:pt x="42177" y="5252"/>
                </a:cubicBezTo>
                <a:cubicBezTo>
                  <a:pt x="42105" y="5216"/>
                  <a:pt x="42050" y="5162"/>
                  <a:pt x="41996" y="5107"/>
                </a:cubicBezTo>
                <a:cubicBezTo>
                  <a:pt x="41978" y="5089"/>
                  <a:pt x="41960" y="5053"/>
                  <a:pt x="41924" y="5035"/>
                </a:cubicBezTo>
                <a:lnTo>
                  <a:pt x="41924" y="5035"/>
                </a:lnTo>
                <a:cubicBezTo>
                  <a:pt x="41887" y="4981"/>
                  <a:pt x="41833" y="4945"/>
                  <a:pt x="41761" y="4926"/>
                </a:cubicBezTo>
                <a:cubicBezTo>
                  <a:pt x="41670" y="4926"/>
                  <a:pt x="41598" y="4926"/>
                  <a:pt x="41507" y="4908"/>
                </a:cubicBezTo>
                <a:cubicBezTo>
                  <a:pt x="41416" y="4872"/>
                  <a:pt x="41344" y="4854"/>
                  <a:pt x="41253" y="4836"/>
                </a:cubicBezTo>
                <a:cubicBezTo>
                  <a:pt x="41217" y="4836"/>
                  <a:pt x="41181" y="4836"/>
                  <a:pt x="41163" y="4818"/>
                </a:cubicBezTo>
                <a:cubicBezTo>
                  <a:pt x="41127" y="4800"/>
                  <a:pt x="41090" y="4782"/>
                  <a:pt x="41054" y="4763"/>
                </a:cubicBezTo>
                <a:cubicBezTo>
                  <a:pt x="40982" y="4727"/>
                  <a:pt x="40909" y="4673"/>
                  <a:pt x="40855" y="4619"/>
                </a:cubicBezTo>
                <a:cubicBezTo>
                  <a:pt x="40783" y="4564"/>
                  <a:pt x="40728" y="4510"/>
                  <a:pt x="40656" y="4474"/>
                </a:cubicBezTo>
                <a:cubicBezTo>
                  <a:pt x="40583" y="4419"/>
                  <a:pt x="40511" y="4383"/>
                  <a:pt x="40439" y="4365"/>
                </a:cubicBezTo>
                <a:cubicBezTo>
                  <a:pt x="40366" y="4347"/>
                  <a:pt x="40276" y="4365"/>
                  <a:pt x="40203" y="4347"/>
                </a:cubicBezTo>
                <a:cubicBezTo>
                  <a:pt x="40167" y="4347"/>
                  <a:pt x="40131" y="4329"/>
                  <a:pt x="40094" y="4311"/>
                </a:cubicBezTo>
                <a:cubicBezTo>
                  <a:pt x="40076" y="4293"/>
                  <a:pt x="40040" y="4274"/>
                  <a:pt x="40022" y="4256"/>
                </a:cubicBezTo>
                <a:cubicBezTo>
                  <a:pt x="39950" y="4220"/>
                  <a:pt x="39877" y="4202"/>
                  <a:pt x="39787" y="4202"/>
                </a:cubicBezTo>
                <a:cubicBezTo>
                  <a:pt x="39696" y="4202"/>
                  <a:pt x="39624" y="4202"/>
                  <a:pt x="39533" y="4220"/>
                </a:cubicBezTo>
                <a:cubicBezTo>
                  <a:pt x="39461" y="4238"/>
                  <a:pt x="39370" y="4256"/>
                  <a:pt x="39298" y="4274"/>
                </a:cubicBezTo>
                <a:cubicBezTo>
                  <a:pt x="39207" y="4293"/>
                  <a:pt x="39117" y="4274"/>
                  <a:pt x="39044" y="4256"/>
                </a:cubicBezTo>
                <a:cubicBezTo>
                  <a:pt x="38954" y="4220"/>
                  <a:pt x="38863" y="4202"/>
                  <a:pt x="38791" y="4202"/>
                </a:cubicBezTo>
                <a:cubicBezTo>
                  <a:pt x="38700" y="4202"/>
                  <a:pt x="38628" y="4148"/>
                  <a:pt x="38537" y="4130"/>
                </a:cubicBezTo>
                <a:cubicBezTo>
                  <a:pt x="38465" y="4130"/>
                  <a:pt x="38374" y="4130"/>
                  <a:pt x="38284" y="4130"/>
                </a:cubicBezTo>
                <a:cubicBezTo>
                  <a:pt x="38247" y="4130"/>
                  <a:pt x="38211" y="4148"/>
                  <a:pt x="38175" y="4148"/>
                </a:cubicBezTo>
                <a:cubicBezTo>
                  <a:pt x="38121" y="4148"/>
                  <a:pt x="38084" y="4166"/>
                  <a:pt x="38048" y="4166"/>
                </a:cubicBezTo>
                <a:cubicBezTo>
                  <a:pt x="37976" y="4184"/>
                  <a:pt x="37921" y="4220"/>
                  <a:pt x="37885" y="4274"/>
                </a:cubicBezTo>
                <a:cubicBezTo>
                  <a:pt x="37813" y="4329"/>
                  <a:pt x="37740" y="4365"/>
                  <a:pt x="37686" y="4419"/>
                </a:cubicBezTo>
                <a:cubicBezTo>
                  <a:pt x="37650" y="4437"/>
                  <a:pt x="37613" y="4456"/>
                  <a:pt x="37577" y="4474"/>
                </a:cubicBezTo>
                <a:cubicBezTo>
                  <a:pt x="37541" y="4492"/>
                  <a:pt x="37505" y="4510"/>
                  <a:pt x="37469" y="4528"/>
                </a:cubicBezTo>
                <a:cubicBezTo>
                  <a:pt x="37450" y="4546"/>
                  <a:pt x="37414" y="4564"/>
                  <a:pt x="37378" y="4582"/>
                </a:cubicBezTo>
                <a:cubicBezTo>
                  <a:pt x="37342" y="4582"/>
                  <a:pt x="37306" y="4619"/>
                  <a:pt x="37269" y="4637"/>
                </a:cubicBezTo>
                <a:cubicBezTo>
                  <a:pt x="37197" y="4673"/>
                  <a:pt x="37125" y="4709"/>
                  <a:pt x="37052" y="4745"/>
                </a:cubicBezTo>
                <a:cubicBezTo>
                  <a:pt x="36980" y="4800"/>
                  <a:pt x="36889" y="4836"/>
                  <a:pt x="36817" y="4872"/>
                </a:cubicBezTo>
                <a:cubicBezTo>
                  <a:pt x="36744" y="4908"/>
                  <a:pt x="36654" y="4945"/>
                  <a:pt x="36581" y="4981"/>
                </a:cubicBezTo>
                <a:cubicBezTo>
                  <a:pt x="36491" y="5017"/>
                  <a:pt x="36436" y="5071"/>
                  <a:pt x="36364" y="5107"/>
                </a:cubicBezTo>
                <a:lnTo>
                  <a:pt x="36147" y="5234"/>
                </a:lnTo>
                <a:cubicBezTo>
                  <a:pt x="36002" y="5307"/>
                  <a:pt x="35839" y="5343"/>
                  <a:pt x="35676" y="5415"/>
                </a:cubicBezTo>
                <a:cubicBezTo>
                  <a:pt x="35603" y="5433"/>
                  <a:pt x="35513" y="5488"/>
                  <a:pt x="35458" y="5524"/>
                </a:cubicBezTo>
                <a:cubicBezTo>
                  <a:pt x="35386" y="5578"/>
                  <a:pt x="35314" y="5633"/>
                  <a:pt x="35241" y="5687"/>
                </a:cubicBezTo>
                <a:cubicBezTo>
                  <a:pt x="35096" y="5796"/>
                  <a:pt x="34933" y="5850"/>
                  <a:pt x="34788" y="5941"/>
                </a:cubicBezTo>
                <a:cubicBezTo>
                  <a:pt x="34716" y="5995"/>
                  <a:pt x="34643" y="6049"/>
                  <a:pt x="34571" y="6104"/>
                </a:cubicBezTo>
                <a:cubicBezTo>
                  <a:pt x="34517" y="6158"/>
                  <a:pt x="34444" y="6176"/>
                  <a:pt x="34372" y="6194"/>
                </a:cubicBezTo>
                <a:cubicBezTo>
                  <a:pt x="34281" y="6194"/>
                  <a:pt x="34209" y="6176"/>
                  <a:pt x="34118" y="6140"/>
                </a:cubicBezTo>
                <a:cubicBezTo>
                  <a:pt x="34046" y="6122"/>
                  <a:pt x="33955" y="6104"/>
                  <a:pt x="33865" y="6085"/>
                </a:cubicBezTo>
                <a:cubicBezTo>
                  <a:pt x="33774" y="6049"/>
                  <a:pt x="33684" y="6049"/>
                  <a:pt x="33611" y="6049"/>
                </a:cubicBezTo>
                <a:lnTo>
                  <a:pt x="33340" y="6049"/>
                </a:lnTo>
                <a:cubicBezTo>
                  <a:pt x="33249" y="6067"/>
                  <a:pt x="33159" y="6067"/>
                  <a:pt x="33086" y="6104"/>
                </a:cubicBezTo>
                <a:cubicBezTo>
                  <a:pt x="33050" y="6104"/>
                  <a:pt x="33014" y="6122"/>
                  <a:pt x="32977" y="6140"/>
                </a:cubicBezTo>
                <a:cubicBezTo>
                  <a:pt x="32959" y="6158"/>
                  <a:pt x="32923" y="6158"/>
                  <a:pt x="32887" y="6176"/>
                </a:cubicBezTo>
                <a:cubicBezTo>
                  <a:pt x="32814" y="6194"/>
                  <a:pt x="32742" y="6212"/>
                  <a:pt x="32670" y="6212"/>
                </a:cubicBezTo>
                <a:lnTo>
                  <a:pt x="32670" y="6212"/>
                </a:lnTo>
                <a:cubicBezTo>
                  <a:pt x="32670" y="6194"/>
                  <a:pt x="32633" y="6194"/>
                  <a:pt x="32633" y="6212"/>
                </a:cubicBezTo>
                <a:lnTo>
                  <a:pt x="32597" y="6194"/>
                </a:lnTo>
                <a:cubicBezTo>
                  <a:pt x="32543" y="6176"/>
                  <a:pt x="32507" y="6140"/>
                  <a:pt x="32470" y="6122"/>
                </a:cubicBezTo>
                <a:cubicBezTo>
                  <a:pt x="32380" y="6067"/>
                  <a:pt x="32289" y="6031"/>
                  <a:pt x="32199" y="5977"/>
                </a:cubicBezTo>
                <a:cubicBezTo>
                  <a:pt x="32144" y="5959"/>
                  <a:pt x="32108" y="5941"/>
                  <a:pt x="32054" y="5922"/>
                </a:cubicBezTo>
                <a:cubicBezTo>
                  <a:pt x="32018" y="5904"/>
                  <a:pt x="31981" y="5868"/>
                  <a:pt x="31945" y="5850"/>
                </a:cubicBezTo>
                <a:cubicBezTo>
                  <a:pt x="31909" y="5832"/>
                  <a:pt x="31855" y="5814"/>
                  <a:pt x="31837" y="5796"/>
                </a:cubicBezTo>
                <a:cubicBezTo>
                  <a:pt x="31782" y="5759"/>
                  <a:pt x="31764" y="5723"/>
                  <a:pt x="31728" y="5687"/>
                </a:cubicBezTo>
                <a:cubicBezTo>
                  <a:pt x="31692" y="5651"/>
                  <a:pt x="31655" y="5615"/>
                  <a:pt x="31601" y="5578"/>
                </a:cubicBezTo>
                <a:lnTo>
                  <a:pt x="31511" y="5488"/>
                </a:lnTo>
                <a:cubicBezTo>
                  <a:pt x="31474" y="5452"/>
                  <a:pt x="31438" y="5433"/>
                  <a:pt x="31402" y="5397"/>
                </a:cubicBezTo>
                <a:cubicBezTo>
                  <a:pt x="31366" y="5361"/>
                  <a:pt x="31329" y="5325"/>
                  <a:pt x="31293" y="5289"/>
                </a:cubicBezTo>
                <a:cubicBezTo>
                  <a:pt x="31203" y="5216"/>
                  <a:pt x="31130" y="5162"/>
                  <a:pt x="31040" y="5107"/>
                </a:cubicBezTo>
                <a:cubicBezTo>
                  <a:pt x="30949" y="5053"/>
                  <a:pt x="30859" y="4981"/>
                  <a:pt x="30786" y="4926"/>
                </a:cubicBezTo>
                <a:cubicBezTo>
                  <a:pt x="30696" y="4872"/>
                  <a:pt x="30605" y="4836"/>
                  <a:pt x="30515" y="4800"/>
                </a:cubicBezTo>
                <a:cubicBezTo>
                  <a:pt x="30424" y="4763"/>
                  <a:pt x="30352" y="4709"/>
                  <a:pt x="30279" y="4655"/>
                </a:cubicBezTo>
                <a:cubicBezTo>
                  <a:pt x="30243" y="4619"/>
                  <a:pt x="30225" y="4600"/>
                  <a:pt x="30189" y="4564"/>
                </a:cubicBezTo>
                <a:cubicBezTo>
                  <a:pt x="30152" y="4528"/>
                  <a:pt x="30098" y="4510"/>
                  <a:pt x="30062" y="4492"/>
                </a:cubicBezTo>
                <a:cubicBezTo>
                  <a:pt x="29989" y="4437"/>
                  <a:pt x="29917" y="4383"/>
                  <a:pt x="29844" y="4329"/>
                </a:cubicBezTo>
                <a:cubicBezTo>
                  <a:pt x="29808" y="4293"/>
                  <a:pt x="29754" y="4274"/>
                  <a:pt x="29718" y="4256"/>
                </a:cubicBezTo>
                <a:cubicBezTo>
                  <a:pt x="29681" y="4238"/>
                  <a:pt x="29627" y="4220"/>
                  <a:pt x="29591" y="4220"/>
                </a:cubicBezTo>
                <a:cubicBezTo>
                  <a:pt x="29555" y="4220"/>
                  <a:pt x="29500" y="4184"/>
                  <a:pt x="29464" y="4184"/>
                </a:cubicBezTo>
                <a:lnTo>
                  <a:pt x="29319" y="4166"/>
                </a:lnTo>
                <a:cubicBezTo>
                  <a:pt x="29265" y="4166"/>
                  <a:pt x="29229" y="4166"/>
                  <a:pt x="29174" y="4184"/>
                </a:cubicBezTo>
                <a:cubicBezTo>
                  <a:pt x="29120" y="4184"/>
                  <a:pt x="29066" y="4184"/>
                  <a:pt x="29011" y="4202"/>
                </a:cubicBezTo>
                <a:lnTo>
                  <a:pt x="28885" y="4202"/>
                </a:lnTo>
                <a:cubicBezTo>
                  <a:pt x="28848" y="4166"/>
                  <a:pt x="28812" y="4130"/>
                  <a:pt x="28794" y="4093"/>
                </a:cubicBezTo>
                <a:cubicBezTo>
                  <a:pt x="28740" y="4057"/>
                  <a:pt x="28704" y="4021"/>
                  <a:pt x="28649" y="3985"/>
                </a:cubicBezTo>
                <a:cubicBezTo>
                  <a:pt x="28613" y="3930"/>
                  <a:pt x="28559" y="3894"/>
                  <a:pt x="28541" y="3840"/>
                </a:cubicBezTo>
                <a:cubicBezTo>
                  <a:pt x="28468" y="3731"/>
                  <a:pt x="28378" y="3641"/>
                  <a:pt x="28305" y="3532"/>
                </a:cubicBezTo>
                <a:cubicBezTo>
                  <a:pt x="28287" y="3478"/>
                  <a:pt x="28233" y="3441"/>
                  <a:pt x="28197" y="3405"/>
                </a:cubicBezTo>
                <a:cubicBezTo>
                  <a:pt x="28160" y="3405"/>
                  <a:pt x="28142" y="3387"/>
                  <a:pt x="28124" y="3369"/>
                </a:cubicBezTo>
                <a:cubicBezTo>
                  <a:pt x="28106" y="3351"/>
                  <a:pt x="28088" y="3333"/>
                  <a:pt x="28052" y="3333"/>
                </a:cubicBezTo>
                <a:cubicBezTo>
                  <a:pt x="28034" y="3333"/>
                  <a:pt x="27997" y="3333"/>
                  <a:pt x="27979" y="3351"/>
                </a:cubicBezTo>
                <a:cubicBezTo>
                  <a:pt x="27943" y="3351"/>
                  <a:pt x="27907" y="3351"/>
                  <a:pt x="27889" y="3351"/>
                </a:cubicBezTo>
                <a:cubicBezTo>
                  <a:pt x="27816" y="3333"/>
                  <a:pt x="27762" y="3351"/>
                  <a:pt x="27708" y="3369"/>
                </a:cubicBezTo>
                <a:cubicBezTo>
                  <a:pt x="27653" y="3405"/>
                  <a:pt x="27599" y="3423"/>
                  <a:pt x="27563" y="3460"/>
                </a:cubicBezTo>
                <a:cubicBezTo>
                  <a:pt x="27508" y="3478"/>
                  <a:pt x="27436" y="3514"/>
                  <a:pt x="27382" y="3532"/>
                </a:cubicBezTo>
                <a:cubicBezTo>
                  <a:pt x="27327" y="3568"/>
                  <a:pt x="27273" y="3586"/>
                  <a:pt x="27219" y="3623"/>
                </a:cubicBezTo>
                <a:cubicBezTo>
                  <a:pt x="27182" y="3677"/>
                  <a:pt x="27128" y="3695"/>
                  <a:pt x="27074" y="3731"/>
                </a:cubicBezTo>
                <a:cubicBezTo>
                  <a:pt x="26965" y="3786"/>
                  <a:pt x="26856" y="3876"/>
                  <a:pt x="26766" y="3967"/>
                </a:cubicBezTo>
                <a:cubicBezTo>
                  <a:pt x="26730" y="4003"/>
                  <a:pt x="26675" y="4057"/>
                  <a:pt x="26639" y="4111"/>
                </a:cubicBezTo>
                <a:cubicBezTo>
                  <a:pt x="26603" y="4148"/>
                  <a:pt x="26567" y="4184"/>
                  <a:pt x="26512" y="4220"/>
                </a:cubicBezTo>
                <a:lnTo>
                  <a:pt x="26440" y="4256"/>
                </a:lnTo>
                <a:cubicBezTo>
                  <a:pt x="26422" y="4274"/>
                  <a:pt x="26386" y="4293"/>
                  <a:pt x="26367" y="4311"/>
                </a:cubicBezTo>
                <a:cubicBezTo>
                  <a:pt x="26313" y="4347"/>
                  <a:pt x="26259" y="4383"/>
                  <a:pt x="26204" y="4401"/>
                </a:cubicBezTo>
                <a:cubicBezTo>
                  <a:pt x="26168" y="4401"/>
                  <a:pt x="26150" y="4419"/>
                  <a:pt x="26132" y="4419"/>
                </a:cubicBezTo>
                <a:cubicBezTo>
                  <a:pt x="26096" y="4419"/>
                  <a:pt x="26060" y="4437"/>
                  <a:pt x="26023" y="4437"/>
                </a:cubicBezTo>
                <a:cubicBezTo>
                  <a:pt x="25969" y="4456"/>
                  <a:pt x="25915" y="4492"/>
                  <a:pt x="25860" y="4510"/>
                </a:cubicBezTo>
                <a:cubicBezTo>
                  <a:pt x="25788" y="4546"/>
                  <a:pt x="25734" y="4564"/>
                  <a:pt x="25679" y="4582"/>
                </a:cubicBezTo>
                <a:cubicBezTo>
                  <a:pt x="25607" y="4619"/>
                  <a:pt x="25571" y="4655"/>
                  <a:pt x="25516" y="4691"/>
                </a:cubicBezTo>
                <a:cubicBezTo>
                  <a:pt x="25462" y="4727"/>
                  <a:pt x="25408" y="4763"/>
                  <a:pt x="25353" y="4782"/>
                </a:cubicBezTo>
                <a:cubicBezTo>
                  <a:pt x="25299" y="4818"/>
                  <a:pt x="25245" y="4854"/>
                  <a:pt x="25208" y="4890"/>
                </a:cubicBezTo>
                <a:cubicBezTo>
                  <a:pt x="25154" y="4926"/>
                  <a:pt x="25100" y="4963"/>
                  <a:pt x="25045" y="4981"/>
                </a:cubicBezTo>
                <a:lnTo>
                  <a:pt x="24864" y="5071"/>
                </a:lnTo>
                <a:cubicBezTo>
                  <a:pt x="24810" y="5089"/>
                  <a:pt x="24756" y="5126"/>
                  <a:pt x="24701" y="5144"/>
                </a:cubicBezTo>
                <a:cubicBezTo>
                  <a:pt x="24629" y="5162"/>
                  <a:pt x="24557" y="5162"/>
                  <a:pt x="24502" y="5180"/>
                </a:cubicBezTo>
                <a:cubicBezTo>
                  <a:pt x="24430" y="5180"/>
                  <a:pt x="24357" y="5198"/>
                  <a:pt x="24303" y="5198"/>
                </a:cubicBezTo>
                <a:lnTo>
                  <a:pt x="24212" y="5234"/>
                </a:lnTo>
                <a:cubicBezTo>
                  <a:pt x="24176" y="5234"/>
                  <a:pt x="24140" y="5234"/>
                  <a:pt x="24104" y="5234"/>
                </a:cubicBezTo>
                <a:cubicBezTo>
                  <a:pt x="24049" y="5252"/>
                  <a:pt x="23995" y="5270"/>
                  <a:pt x="23941" y="5270"/>
                </a:cubicBezTo>
                <a:lnTo>
                  <a:pt x="23832" y="5270"/>
                </a:lnTo>
                <a:cubicBezTo>
                  <a:pt x="23814" y="5289"/>
                  <a:pt x="23778" y="5289"/>
                  <a:pt x="23742" y="5270"/>
                </a:cubicBezTo>
                <a:cubicBezTo>
                  <a:pt x="23705" y="5270"/>
                  <a:pt x="23669" y="5252"/>
                  <a:pt x="23615" y="5252"/>
                </a:cubicBezTo>
                <a:lnTo>
                  <a:pt x="23615" y="5252"/>
                </a:lnTo>
                <a:lnTo>
                  <a:pt x="23579" y="5252"/>
                </a:lnTo>
                <a:cubicBezTo>
                  <a:pt x="23470" y="5216"/>
                  <a:pt x="23361" y="5180"/>
                  <a:pt x="23271" y="5144"/>
                </a:cubicBezTo>
                <a:cubicBezTo>
                  <a:pt x="23180" y="5089"/>
                  <a:pt x="23090" y="5053"/>
                  <a:pt x="22981" y="5035"/>
                </a:cubicBezTo>
                <a:cubicBezTo>
                  <a:pt x="22872" y="4999"/>
                  <a:pt x="22782" y="4963"/>
                  <a:pt x="22673" y="4926"/>
                </a:cubicBezTo>
                <a:cubicBezTo>
                  <a:pt x="22564" y="4890"/>
                  <a:pt x="22492" y="4818"/>
                  <a:pt x="22383" y="4782"/>
                </a:cubicBezTo>
                <a:cubicBezTo>
                  <a:pt x="22293" y="4745"/>
                  <a:pt x="22184" y="4709"/>
                  <a:pt x="22094" y="4655"/>
                </a:cubicBezTo>
                <a:cubicBezTo>
                  <a:pt x="22003" y="4600"/>
                  <a:pt x="21913" y="4546"/>
                  <a:pt x="21804" y="4492"/>
                </a:cubicBezTo>
                <a:cubicBezTo>
                  <a:pt x="21713" y="4456"/>
                  <a:pt x="21605" y="4419"/>
                  <a:pt x="21514" y="4365"/>
                </a:cubicBezTo>
                <a:cubicBezTo>
                  <a:pt x="21478" y="4347"/>
                  <a:pt x="21442" y="4329"/>
                  <a:pt x="21405" y="4293"/>
                </a:cubicBezTo>
                <a:cubicBezTo>
                  <a:pt x="21369" y="4274"/>
                  <a:pt x="21315" y="4256"/>
                  <a:pt x="21279" y="4220"/>
                </a:cubicBezTo>
                <a:cubicBezTo>
                  <a:pt x="21188" y="4166"/>
                  <a:pt x="21116" y="4111"/>
                  <a:pt x="21025" y="4057"/>
                </a:cubicBezTo>
                <a:cubicBezTo>
                  <a:pt x="20935" y="4003"/>
                  <a:pt x="20844" y="3967"/>
                  <a:pt x="20754" y="3948"/>
                </a:cubicBezTo>
                <a:lnTo>
                  <a:pt x="20428" y="3948"/>
                </a:lnTo>
                <a:cubicBezTo>
                  <a:pt x="20319" y="3948"/>
                  <a:pt x="20228" y="3912"/>
                  <a:pt x="20156" y="3858"/>
                </a:cubicBezTo>
                <a:cubicBezTo>
                  <a:pt x="20120" y="3840"/>
                  <a:pt x="20083" y="3822"/>
                  <a:pt x="20047" y="3804"/>
                </a:cubicBezTo>
                <a:cubicBezTo>
                  <a:pt x="20011" y="3804"/>
                  <a:pt x="19957" y="3804"/>
                  <a:pt x="19902" y="3804"/>
                </a:cubicBezTo>
                <a:cubicBezTo>
                  <a:pt x="19866" y="3804"/>
                  <a:pt x="19812" y="3804"/>
                  <a:pt x="19757" y="3804"/>
                </a:cubicBezTo>
                <a:cubicBezTo>
                  <a:pt x="19703" y="3822"/>
                  <a:pt x="19649" y="3822"/>
                  <a:pt x="19613" y="3840"/>
                </a:cubicBezTo>
                <a:cubicBezTo>
                  <a:pt x="19558" y="3858"/>
                  <a:pt x="19522" y="3876"/>
                  <a:pt x="19486" y="3912"/>
                </a:cubicBezTo>
                <a:cubicBezTo>
                  <a:pt x="19450" y="3948"/>
                  <a:pt x="19432" y="3985"/>
                  <a:pt x="19377" y="4039"/>
                </a:cubicBezTo>
                <a:cubicBezTo>
                  <a:pt x="19341" y="4057"/>
                  <a:pt x="19305" y="4075"/>
                  <a:pt x="19269" y="4093"/>
                </a:cubicBezTo>
                <a:cubicBezTo>
                  <a:pt x="19250" y="4111"/>
                  <a:pt x="19232" y="4130"/>
                  <a:pt x="19214" y="4130"/>
                </a:cubicBezTo>
                <a:cubicBezTo>
                  <a:pt x="19196" y="4148"/>
                  <a:pt x="19160" y="4148"/>
                  <a:pt x="19142" y="4166"/>
                </a:cubicBezTo>
                <a:cubicBezTo>
                  <a:pt x="19106" y="4184"/>
                  <a:pt x="19069" y="4220"/>
                  <a:pt x="19015" y="4238"/>
                </a:cubicBezTo>
                <a:cubicBezTo>
                  <a:pt x="18979" y="4274"/>
                  <a:pt x="18924" y="4274"/>
                  <a:pt x="18888" y="4311"/>
                </a:cubicBezTo>
                <a:cubicBezTo>
                  <a:pt x="18834" y="4329"/>
                  <a:pt x="18798" y="4365"/>
                  <a:pt x="18761" y="4383"/>
                </a:cubicBezTo>
                <a:cubicBezTo>
                  <a:pt x="18707" y="4419"/>
                  <a:pt x="18671" y="4437"/>
                  <a:pt x="18635" y="4456"/>
                </a:cubicBezTo>
                <a:cubicBezTo>
                  <a:pt x="18598" y="4492"/>
                  <a:pt x="18562" y="4528"/>
                  <a:pt x="18508" y="4528"/>
                </a:cubicBezTo>
                <a:cubicBezTo>
                  <a:pt x="18490" y="4528"/>
                  <a:pt x="18472" y="4528"/>
                  <a:pt x="18454" y="4510"/>
                </a:cubicBezTo>
                <a:lnTo>
                  <a:pt x="18345" y="4492"/>
                </a:lnTo>
                <a:cubicBezTo>
                  <a:pt x="18291" y="4492"/>
                  <a:pt x="18236" y="4474"/>
                  <a:pt x="18182" y="4456"/>
                </a:cubicBezTo>
                <a:cubicBezTo>
                  <a:pt x="18146" y="4437"/>
                  <a:pt x="18091" y="4419"/>
                  <a:pt x="18055" y="4383"/>
                </a:cubicBezTo>
                <a:cubicBezTo>
                  <a:pt x="18001" y="4365"/>
                  <a:pt x="17965" y="4347"/>
                  <a:pt x="17928" y="4311"/>
                </a:cubicBezTo>
                <a:cubicBezTo>
                  <a:pt x="17892" y="4274"/>
                  <a:pt x="17856" y="4238"/>
                  <a:pt x="17820" y="4220"/>
                </a:cubicBezTo>
                <a:cubicBezTo>
                  <a:pt x="17784" y="4202"/>
                  <a:pt x="17729" y="4184"/>
                  <a:pt x="17693" y="4166"/>
                </a:cubicBezTo>
                <a:cubicBezTo>
                  <a:pt x="17657" y="4148"/>
                  <a:pt x="17602" y="4111"/>
                  <a:pt x="17566" y="4093"/>
                </a:cubicBezTo>
                <a:cubicBezTo>
                  <a:pt x="17476" y="4057"/>
                  <a:pt x="17385" y="4039"/>
                  <a:pt x="17295" y="4003"/>
                </a:cubicBezTo>
                <a:cubicBezTo>
                  <a:pt x="17186" y="4003"/>
                  <a:pt x="17095" y="3967"/>
                  <a:pt x="17005" y="3930"/>
                </a:cubicBezTo>
                <a:cubicBezTo>
                  <a:pt x="16896" y="3894"/>
                  <a:pt x="16824" y="3822"/>
                  <a:pt x="16769" y="3731"/>
                </a:cubicBezTo>
                <a:cubicBezTo>
                  <a:pt x="16751" y="3695"/>
                  <a:pt x="16715" y="3659"/>
                  <a:pt x="16697" y="3623"/>
                </a:cubicBezTo>
                <a:cubicBezTo>
                  <a:pt x="16661" y="3568"/>
                  <a:pt x="16643" y="3532"/>
                  <a:pt x="16606" y="3478"/>
                </a:cubicBezTo>
                <a:cubicBezTo>
                  <a:pt x="16588" y="3423"/>
                  <a:pt x="16534" y="3315"/>
                  <a:pt x="16462" y="3278"/>
                </a:cubicBezTo>
                <a:cubicBezTo>
                  <a:pt x="16407" y="3242"/>
                  <a:pt x="16335" y="3260"/>
                  <a:pt x="16299" y="3315"/>
                </a:cubicBezTo>
                <a:cubicBezTo>
                  <a:pt x="16244" y="3351"/>
                  <a:pt x="16208" y="3423"/>
                  <a:pt x="16136" y="3387"/>
                </a:cubicBezTo>
                <a:cubicBezTo>
                  <a:pt x="16117" y="3369"/>
                  <a:pt x="16081" y="3333"/>
                  <a:pt x="16045" y="3315"/>
                </a:cubicBezTo>
                <a:lnTo>
                  <a:pt x="15936" y="3224"/>
                </a:lnTo>
                <a:lnTo>
                  <a:pt x="15701" y="3025"/>
                </a:lnTo>
                <a:cubicBezTo>
                  <a:pt x="15647" y="2971"/>
                  <a:pt x="15610" y="2880"/>
                  <a:pt x="15538" y="2826"/>
                </a:cubicBezTo>
                <a:cubicBezTo>
                  <a:pt x="15502" y="2808"/>
                  <a:pt x="15466" y="2771"/>
                  <a:pt x="15429" y="2753"/>
                </a:cubicBezTo>
                <a:cubicBezTo>
                  <a:pt x="15411" y="2717"/>
                  <a:pt x="15375" y="2681"/>
                  <a:pt x="15357" y="2626"/>
                </a:cubicBezTo>
                <a:cubicBezTo>
                  <a:pt x="15321" y="2608"/>
                  <a:pt x="15303" y="2572"/>
                  <a:pt x="15284" y="2536"/>
                </a:cubicBezTo>
                <a:cubicBezTo>
                  <a:pt x="15266" y="2482"/>
                  <a:pt x="15248" y="2445"/>
                  <a:pt x="15230" y="2391"/>
                </a:cubicBezTo>
                <a:cubicBezTo>
                  <a:pt x="15212" y="2355"/>
                  <a:pt x="15194" y="2301"/>
                  <a:pt x="15158" y="2264"/>
                </a:cubicBezTo>
                <a:cubicBezTo>
                  <a:pt x="15140" y="2228"/>
                  <a:pt x="15103" y="2192"/>
                  <a:pt x="15067" y="2156"/>
                </a:cubicBezTo>
                <a:cubicBezTo>
                  <a:pt x="15013" y="2101"/>
                  <a:pt x="14940" y="2047"/>
                  <a:pt x="14868" y="2011"/>
                </a:cubicBezTo>
                <a:cubicBezTo>
                  <a:pt x="14832" y="1993"/>
                  <a:pt x="14795" y="1993"/>
                  <a:pt x="14759" y="1993"/>
                </a:cubicBezTo>
                <a:cubicBezTo>
                  <a:pt x="14705" y="1993"/>
                  <a:pt x="14651" y="1956"/>
                  <a:pt x="14596" y="1956"/>
                </a:cubicBezTo>
                <a:cubicBezTo>
                  <a:pt x="14542" y="1938"/>
                  <a:pt x="14506" y="1938"/>
                  <a:pt x="14451" y="1956"/>
                </a:cubicBezTo>
                <a:lnTo>
                  <a:pt x="14270" y="1956"/>
                </a:lnTo>
                <a:cubicBezTo>
                  <a:pt x="14162" y="1956"/>
                  <a:pt x="14053" y="1975"/>
                  <a:pt x="13962" y="1993"/>
                </a:cubicBezTo>
                <a:cubicBezTo>
                  <a:pt x="13854" y="1993"/>
                  <a:pt x="13727" y="1993"/>
                  <a:pt x="13636" y="1993"/>
                </a:cubicBezTo>
                <a:lnTo>
                  <a:pt x="13618" y="1993"/>
                </a:lnTo>
                <a:lnTo>
                  <a:pt x="13510" y="1884"/>
                </a:lnTo>
                <a:cubicBezTo>
                  <a:pt x="13473" y="1830"/>
                  <a:pt x="13419" y="1793"/>
                  <a:pt x="13365" y="1739"/>
                </a:cubicBezTo>
                <a:cubicBezTo>
                  <a:pt x="13292" y="1703"/>
                  <a:pt x="13238" y="1667"/>
                  <a:pt x="13184" y="1630"/>
                </a:cubicBezTo>
                <a:cubicBezTo>
                  <a:pt x="13129" y="1576"/>
                  <a:pt x="13075" y="1540"/>
                  <a:pt x="13021" y="1486"/>
                </a:cubicBezTo>
                <a:cubicBezTo>
                  <a:pt x="12966" y="1431"/>
                  <a:pt x="12930" y="1395"/>
                  <a:pt x="12876" y="1359"/>
                </a:cubicBezTo>
                <a:cubicBezTo>
                  <a:pt x="12822" y="1323"/>
                  <a:pt x="12767" y="1286"/>
                  <a:pt x="12731" y="1250"/>
                </a:cubicBezTo>
                <a:cubicBezTo>
                  <a:pt x="12695" y="1196"/>
                  <a:pt x="12659" y="1142"/>
                  <a:pt x="12622" y="1087"/>
                </a:cubicBezTo>
                <a:cubicBezTo>
                  <a:pt x="12586" y="1033"/>
                  <a:pt x="12532" y="997"/>
                  <a:pt x="12477" y="942"/>
                </a:cubicBezTo>
                <a:cubicBezTo>
                  <a:pt x="12441" y="888"/>
                  <a:pt x="12387" y="816"/>
                  <a:pt x="12369" y="761"/>
                </a:cubicBezTo>
                <a:cubicBezTo>
                  <a:pt x="12333" y="707"/>
                  <a:pt x="12278" y="653"/>
                  <a:pt x="12242" y="598"/>
                </a:cubicBezTo>
                <a:cubicBezTo>
                  <a:pt x="12188" y="544"/>
                  <a:pt x="12133" y="508"/>
                  <a:pt x="12079" y="471"/>
                </a:cubicBezTo>
                <a:cubicBezTo>
                  <a:pt x="12007" y="435"/>
                  <a:pt x="11934" y="417"/>
                  <a:pt x="11862" y="435"/>
                </a:cubicBezTo>
                <a:cubicBezTo>
                  <a:pt x="11789" y="417"/>
                  <a:pt x="11717" y="417"/>
                  <a:pt x="11644" y="435"/>
                </a:cubicBezTo>
                <a:cubicBezTo>
                  <a:pt x="11608" y="453"/>
                  <a:pt x="11572" y="453"/>
                  <a:pt x="11536" y="471"/>
                </a:cubicBezTo>
                <a:cubicBezTo>
                  <a:pt x="11518" y="490"/>
                  <a:pt x="11481" y="508"/>
                  <a:pt x="11445" y="526"/>
                </a:cubicBezTo>
                <a:cubicBezTo>
                  <a:pt x="11409" y="544"/>
                  <a:pt x="11391" y="544"/>
                  <a:pt x="11355" y="562"/>
                </a:cubicBezTo>
                <a:cubicBezTo>
                  <a:pt x="11318" y="598"/>
                  <a:pt x="11282" y="616"/>
                  <a:pt x="11246" y="634"/>
                </a:cubicBezTo>
                <a:cubicBezTo>
                  <a:pt x="11192" y="671"/>
                  <a:pt x="11137" y="689"/>
                  <a:pt x="11065" y="725"/>
                </a:cubicBezTo>
                <a:cubicBezTo>
                  <a:pt x="11065" y="743"/>
                  <a:pt x="11047" y="743"/>
                  <a:pt x="11047" y="761"/>
                </a:cubicBezTo>
                <a:lnTo>
                  <a:pt x="11011" y="761"/>
                </a:lnTo>
                <a:cubicBezTo>
                  <a:pt x="10992" y="761"/>
                  <a:pt x="10956" y="797"/>
                  <a:pt x="10920" y="797"/>
                </a:cubicBezTo>
                <a:lnTo>
                  <a:pt x="10920" y="797"/>
                </a:lnTo>
                <a:cubicBezTo>
                  <a:pt x="10920" y="797"/>
                  <a:pt x="10902" y="797"/>
                  <a:pt x="10902" y="797"/>
                </a:cubicBezTo>
                <a:cubicBezTo>
                  <a:pt x="10829" y="779"/>
                  <a:pt x="10775" y="761"/>
                  <a:pt x="10703" y="725"/>
                </a:cubicBezTo>
                <a:cubicBezTo>
                  <a:pt x="10630" y="689"/>
                  <a:pt x="10558" y="634"/>
                  <a:pt x="10504" y="562"/>
                </a:cubicBezTo>
                <a:cubicBezTo>
                  <a:pt x="10431" y="508"/>
                  <a:pt x="10359" y="453"/>
                  <a:pt x="10268" y="417"/>
                </a:cubicBezTo>
                <a:cubicBezTo>
                  <a:pt x="10232" y="399"/>
                  <a:pt x="10196" y="381"/>
                  <a:pt x="10141" y="363"/>
                </a:cubicBezTo>
                <a:cubicBezTo>
                  <a:pt x="10105" y="345"/>
                  <a:pt x="10051" y="345"/>
                  <a:pt x="10015" y="308"/>
                </a:cubicBezTo>
                <a:lnTo>
                  <a:pt x="9888" y="254"/>
                </a:lnTo>
                <a:cubicBezTo>
                  <a:pt x="9852" y="236"/>
                  <a:pt x="9815" y="200"/>
                  <a:pt x="9761" y="182"/>
                </a:cubicBezTo>
                <a:cubicBezTo>
                  <a:pt x="9670" y="164"/>
                  <a:pt x="9598" y="91"/>
                  <a:pt x="9507" y="55"/>
                </a:cubicBezTo>
                <a:cubicBezTo>
                  <a:pt x="9471" y="55"/>
                  <a:pt x="9435" y="37"/>
                  <a:pt x="9399" y="37"/>
                </a:cubicBezTo>
                <a:cubicBezTo>
                  <a:pt x="9345" y="19"/>
                  <a:pt x="9308" y="1"/>
                  <a:pt x="9254" y="1"/>
                </a:cubicBezTo>
                <a:cubicBezTo>
                  <a:pt x="9218" y="1"/>
                  <a:pt x="9182" y="19"/>
                  <a:pt x="9145" y="19"/>
                </a:cubicBezTo>
                <a:cubicBezTo>
                  <a:pt x="9109" y="19"/>
                  <a:pt x="9055" y="19"/>
                  <a:pt x="9019" y="37"/>
                </a:cubicBezTo>
                <a:cubicBezTo>
                  <a:pt x="8964" y="55"/>
                  <a:pt x="8928" y="55"/>
                  <a:pt x="8874" y="55"/>
                </a:cubicBezTo>
                <a:lnTo>
                  <a:pt x="8729" y="73"/>
                </a:lnTo>
                <a:cubicBezTo>
                  <a:pt x="8638" y="73"/>
                  <a:pt x="8548" y="109"/>
                  <a:pt x="8457" y="109"/>
                </a:cubicBezTo>
                <a:cubicBezTo>
                  <a:pt x="8348" y="127"/>
                  <a:pt x="8258" y="145"/>
                  <a:pt x="8149" y="164"/>
                </a:cubicBezTo>
                <a:cubicBezTo>
                  <a:pt x="8059" y="182"/>
                  <a:pt x="7968" y="218"/>
                  <a:pt x="7878" y="236"/>
                </a:cubicBezTo>
                <a:cubicBezTo>
                  <a:pt x="7769" y="272"/>
                  <a:pt x="7678" y="290"/>
                  <a:pt x="7606" y="308"/>
                </a:cubicBezTo>
                <a:cubicBezTo>
                  <a:pt x="7552" y="327"/>
                  <a:pt x="7515" y="345"/>
                  <a:pt x="7479" y="363"/>
                </a:cubicBezTo>
                <a:cubicBezTo>
                  <a:pt x="7425" y="381"/>
                  <a:pt x="7389" y="381"/>
                  <a:pt x="7334" y="399"/>
                </a:cubicBezTo>
                <a:cubicBezTo>
                  <a:pt x="7298" y="417"/>
                  <a:pt x="7262" y="417"/>
                  <a:pt x="7226" y="435"/>
                </a:cubicBezTo>
                <a:cubicBezTo>
                  <a:pt x="7189" y="453"/>
                  <a:pt x="7153" y="471"/>
                  <a:pt x="7099" y="508"/>
                </a:cubicBezTo>
                <a:cubicBezTo>
                  <a:pt x="7063" y="526"/>
                  <a:pt x="7008" y="544"/>
                  <a:pt x="6954" y="562"/>
                </a:cubicBezTo>
                <a:cubicBezTo>
                  <a:pt x="6900" y="580"/>
                  <a:pt x="6864" y="580"/>
                  <a:pt x="6809" y="598"/>
                </a:cubicBezTo>
                <a:cubicBezTo>
                  <a:pt x="6701" y="634"/>
                  <a:pt x="6610" y="671"/>
                  <a:pt x="6519" y="725"/>
                </a:cubicBezTo>
                <a:cubicBezTo>
                  <a:pt x="6465" y="743"/>
                  <a:pt x="6429" y="761"/>
                  <a:pt x="6375" y="779"/>
                </a:cubicBezTo>
                <a:cubicBezTo>
                  <a:pt x="6320" y="797"/>
                  <a:pt x="6284" y="816"/>
                  <a:pt x="6248" y="834"/>
                </a:cubicBezTo>
                <a:cubicBezTo>
                  <a:pt x="6193" y="852"/>
                  <a:pt x="6139" y="870"/>
                  <a:pt x="6103" y="888"/>
                </a:cubicBezTo>
                <a:cubicBezTo>
                  <a:pt x="6085" y="906"/>
                  <a:pt x="6049" y="906"/>
                  <a:pt x="6030" y="906"/>
                </a:cubicBezTo>
                <a:cubicBezTo>
                  <a:pt x="6012" y="906"/>
                  <a:pt x="5994" y="906"/>
                  <a:pt x="5976" y="888"/>
                </a:cubicBezTo>
                <a:cubicBezTo>
                  <a:pt x="5976" y="888"/>
                  <a:pt x="5958" y="888"/>
                  <a:pt x="5958" y="888"/>
                </a:cubicBezTo>
                <a:cubicBezTo>
                  <a:pt x="5922" y="870"/>
                  <a:pt x="5886" y="834"/>
                  <a:pt x="5849" y="797"/>
                </a:cubicBezTo>
                <a:cubicBezTo>
                  <a:pt x="5759" y="743"/>
                  <a:pt x="5668" y="689"/>
                  <a:pt x="5578" y="634"/>
                </a:cubicBezTo>
                <a:lnTo>
                  <a:pt x="5433" y="544"/>
                </a:lnTo>
                <a:cubicBezTo>
                  <a:pt x="5397" y="526"/>
                  <a:pt x="5360" y="508"/>
                  <a:pt x="5306" y="471"/>
                </a:cubicBezTo>
                <a:cubicBezTo>
                  <a:pt x="5270" y="453"/>
                  <a:pt x="5252" y="417"/>
                  <a:pt x="5216" y="381"/>
                </a:cubicBezTo>
                <a:cubicBezTo>
                  <a:pt x="5179" y="363"/>
                  <a:pt x="5143" y="327"/>
                  <a:pt x="5107" y="290"/>
                </a:cubicBezTo>
                <a:cubicBezTo>
                  <a:pt x="5053" y="200"/>
                  <a:pt x="4962" y="145"/>
                  <a:pt x="4871" y="127"/>
                </a:cubicBezTo>
                <a:cubicBezTo>
                  <a:pt x="4763" y="127"/>
                  <a:pt x="4654" y="127"/>
                  <a:pt x="4564" y="145"/>
                </a:cubicBezTo>
                <a:cubicBezTo>
                  <a:pt x="4509" y="164"/>
                  <a:pt x="4455" y="164"/>
                  <a:pt x="4419" y="182"/>
                </a:cubicBezTo>
                <a:cubicBezTo>
                  <a:pt x="4364" y="182"/>
                  <a:pt x="4310" y="182"/>
                  <a:pt x="4274" y="200"/>
                </a:cubicBezTo>
                <a:cubicBezTo>
                  <a:pt x="4220" y="218"/>
                  <a:pt x="4183" y="236"/>
                  <a:pt x="4129" y="254"/>
                </a:cubicBezTo>
                <a:cubicBezTo>
                  <a:pt x="4093" y="272"/>
                  <a:pt x="4038" y="290"/>
                  <a:pt x="3984" y="308"/>
                </a:cubicBezTo>
                <a:cubicBezTo>
                  <a:pt x="3912" y="327"/>
                  <a:pt x="3857" y="345"/>
                  <a:pt x="3803" y="345"/>
                </a:cubicBezTo>
                <a:cubicBezTo>
                  <a:pt x="3749" y="363"/>
                  <a:pt x="3694" y="363"/>
                  <a:pt x="3640" y="345"/>
                </a:cubicBezTo>
                <a:cubicBezTo>
                  <a:pt x="3531" y="345"/>
                  <a:pt x="3423" y="363"/>
                  <a:pt x="3314" y="363"/>
                </a:cubicBezTo>
                <a:lnTo>
                  <a:pt x="3205" y="345"/>
                </a:lnTo>
                <a:cubicBezTo>
                  <a:pt x="3115" y="345"/>
                  <a:pt x="3024" y="345"/>
                  <a:pt x="2952" y="345"/>
                </a:cubicBezTo>
                <a:cubicBezTo>
                  <a:pt x="2861" y="345"/>
                  <a:pt x="2789" y="363"/>
                  <a:pt x="2716" y="363"/>
                </a:cubicBezTo>
                <a:cubicBezTo>
                  <a:pt x="2644" y="381"/>
                  <a:pt x="2572" y="417"/>
                  <a:pt x="2535" y="471"/>
                </a:cubicBezTo>
                <a:cubicBezTo>
                  <a:pt x="2499" y="490"/>
                  <a:pt x="2481" y="526"/>
                  <a:pt x="2463" y="544"/>
                </a:cubicBezTo>
                <a:cubicBezTo>
                  <a:pt x="2445" y="544"/>
                  <a:pt x="2427" y="562"/>
                  <a:pt x="2409" y="562"/>
                </a:cubicBezTo>
                <a:cubicBezTo>
                  <a:pt x="2390" y="562"/>
                  <a:pt x="2372" y="562"/>
                  <a:pt x="2354" y="562"/>
                </a:cubicBezTo>
                <a:cubicBezTo>
                  <a:pt x="2318" y="562"/>
                  <a:pt x="2300" y="598"/>
                  <a:pt x="2282" y="616"/>
                </a:cubicBezTo>
                <a:cubicBezTo>
                  <a:pt x="2246" y="634"/>
                  <a:pt x="2209" y="653"/>
                  <a:pt x="2173" y="671"/>
                </a:cubicBezTo>
                <a:cubicBezTo>
                  <a:pt x="2101" y="707"/>
                  <a:pt x="2028" y="725"/>
                  <a:pt x="1938" y="743"/>
                </a:cubicBezTo>
                <a:cubicBezTo>
                  <a:pt x="1865" y="761"/>
                  <a:pt x="1793" y="797"/>
                  <a:pt x="1720" y="834"/>
                </a:cubicBezTo>
                <a:cubicBezTo>
                  <a:pt x="1684" y="852"/>
                  <a:pt x="1648" y="852"/>
                  <a:pt x="1612" y="870"/>
                </a:cubicBezTo>
                <a:cubicBezTo>
                  <a:pt x="1576" y="870"/>
                  <a:pt x="1539" y="888"/>
                  <a:pt x="1503" y="888"/>
                </a:cubicBezTo>
                <a:cubicBezTo>
                  <a:pt x="1449" y="906"/>
                  <a:pt x="1413" y="906"/>
                  <a:pt x="1376" y="888"/>
                </a:cubicBezTo>
                <a:cubicBezTo>
                  <a:pt x="1340" y="888"/>
                  <a:pt x="1304" y="906"/>
                  <a:pt x="1268" y="906"/>
                </a:cubicBezTo>
                <a:cubicBezTo>
                  <a:pt x="1195" y="924"/>
                  <a:pt x="1105" y="924"/>
                  <a:pt x="1032" y="906"/>
                </a:cubicBezTo>
                <a:cubicBezTo>
                  <a:pt x="960" y="924"/>
                  <a:pt x="905" y="960"/>
                  <a:pt x="851" y="997"/>
                </a:cubicBezTo>
                <a:cubicBezTo>
                  <a:pt x="833" y="1015"/>
                  <a:pt x="797" y="1033"/>
                  <a:pt x="779" y="1051"/>
                </a:cubicBezTo>
                <a:cubicBezTo>
                  <a:pt x="742" y="1069"/>
                  <a:pt x="706" y="1087"/>
                  <a:pt x="652" y="1105"/>
                </a:cubicBezTo>
                <a:cubicBezTo>
                  <a:pt x="580" y="1142"/>
                  <a:pt x="525" y="1178"/>
                  <a:pt x="471" y="1232"/>
                </a:cubicBezTo>
                <a:cubicBezTo>
                  <a:pt x="417" y="1286"/>
                  <a:pt x="362" y="1341"/>
                  <a:pt x="326" y="1413"/>
                </a:cubicBezTo>
                <a:cubicBezTo>
                  <a:pt x="290" y="1467"/>
                  <a:pt x="235" y="1522"/>
                  <a:pt x="181" y="1576"/>
                </a:cubicBezTo>
                <a:cubicBezTo>
                  <a:pt x="109" y="1612"/>
                  <a:pt x="54" y="1649"/>
                  <a:pt x="0" y="1685"/>
                </a:cubicBezTo>
                <a:lnTo>
                  <a:pt x="0" y="26133"/>
                </a:lnTo>
                <a:lnTo>
                  <a:pt x="63854" y="261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 name="Google Shape;1085;p50"/>
          <p:cNvGrpSpPr/>
          <p:nvPr/>
        </p:nvGrpSpPr>
        <p:grpSpPr>
          <a:xfrm>
            <a:off x="5629611" y="3908856"/>
            <a:ext cx="300437" cy="516352"/>
            <a:chOff x="3036112" y="3155581"/>
            <a:chExt cx="300437" cy="516352"/>
          </a:xfrm>
        </p:grpSpPr>
        <p:sp>
          <p:nvSpPr>
            <p:cNvPr id="1086" name="Google Shape;1086;p50"/>
            <p:cNvSpPr/>
            <p:nvPr/>
          </p:nvSpPr>
          <p:spPr>
            <a:xfrm>
              <a:off x="3140397" y="3155581"/>
              <a:ext cx="79255" cy="516352"/>
            </a:xfrm>
            <a:custGeom>
              <a:avLst/>
              <a:gdLst/>
              <a:ahLst/>
              <a:cxnLst/>
              <a:rect l="l" t="t" r="r" b="b"/>
              <a:pathLst>
                <a:path w="798" h="5199" extrusionOk="0">
                  <a:moveTo>
                    <a:pt x="146" y="5198"/>
                  </a:moveTo>
                  <a:cubicBezTo>
                    <a:pt x="146" y="5198"/>
                    <a:pt x="182" y="3804"/>
                    <a:pt x="327" y="3351"/>
                  </a:cubicBezTo>
                  <a:cubicBezTo>
                    <a:pt x="472" y="2899"/>
                    <a:pt x="653" y="2482"/>
                    <a:pt x="508" y="2120"/>
                  </a:cubicBezTo>
                  <a:cubicBezTo>
                    <a:pt x="164" y="1468"/>
                    <a:pt x="1" y="743"/>
                    <a:pt x="73" y="1"/>
                  </a:cubicBezTo>
                  <a:cubicBezTo>
                    <a:pt x="73" y="1"/>
                    <a:pt x="146" y="1160"/>
                    <a:pt x="454" y="1703"/>
                  </a:cubicBezTo>
                  <a:cubicBezTo>
                    <a:pt x="743" y="2247"/>
                    <a:pt x="798" y="2699"/>
                    <a:pt x="653" y="3043"/>
                  </a:cubicBezTo>
                  <a:cubicBezTo>
                    <a:pt x="526" y="3406"/>
                    <a:pt x="472" y="3786"/>
                    <a:pt x="508" y="4166"/>
                  </a:cubicBezTo>
                  <a:cubicBezTo>
                    <a:pt x="490" y="4637"/>
                    <a:pt x="508" y="5198"/>
                    <a:pt x="508" y="51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3183601" y="3443407"/>
              <a:ext cx="134972" cy="72005"/>
            </a:xfrm>
            <a:custGeom>
              <a:avLst/>
              <a:gdLst/>
              <a:ahLst/>
              <a:cxnLst/>
              <a:rect l="l" t="t" r="r" b="b"/>
              <a:pathLst>
                <a:path w="1359" h="725" extrusionOk="0">
                  <a:moveTo>
                    <a:pt x="1" y="707"/>
                  </a:moveTo>
                  <a:cubicBezTo>
                    <a:pt x="544" y="725"/>
                    <a:pt x="1051" y="453"/>
                    <a:pt x="1359" y="1"/>
                  </a:cubicBezTo>
                  <a:cubicBezTo>
                    <a:pt x="1359" y="1"/>
                    <a:pt x="743" y="652"/>
                    <a:pt x="37" y="5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3036112" y="3340910"/>
              <a:ext cx="142223" cy="174501"/>
            </a:xfrm>
            <a:custGeom>
              <a:avLst/>
              <a:gdLst/>
              <a:ahLst/>
              <a:cxnLst/>
              <a:rect l="l" t="t" r="r" b="b"/>
              <a:pathLst>
                <a:path w="1432" h="1757" extrusionOk="0">
                  <a:moveTo>
                    <a:pt x="1" y="0"/>
                  </a:moveTo>
                  <a:cubicBezTo>
                    <a:pt x="1" y="0"/>
                    <a:pt x="236" y="1648"/>
                    <a:pt x="1431" y="1612"/>
                  </a:cubicBezTo>
                  <a:lnTo>
                    <a:pt x="1304" y="1757"/>
                  </a:lnTo>
                  <a:cubicBezTo>
                    <a:pt x="1304" y="1757"/>
                    <a:pt x="109" y="166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3185388" y="3452445"/>
              <a:ext cx="84619" cy="54029"/>
            </a:xfrm>
            <a:custGeom>
              <a:avLst/>
              <a:gdLst/>
              <a:ahLst/>
              <a:cxnLst/>
              <a:rect l="l" t="t" r="r" b="b"/>
              <a:pathLst>
                <a:path w="852" h="544" extrusionOk="0">
                  <a:moveTo>
                    <a:pt x="1" y="507"/>
                  </a:moveTo>
                  <a:cubicBezTo>
                    <a:pt x="327" y="435"/>
                    <a:pt x="635" y="254"/>
                    <a:pt x="852" y="0"/>
                  </a:cubicBezTo>
                  <a:cubicBezTo>
                    <a:pt x="689" y="254"/>
                    <a:pt x="435" y="435"/>
                    <a:pt x="146" y="5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3188964" y="3337334"/>
              <a:ext cx="147586" cy="131397"/>
            </a:xfrm>
            <a:custGeom>
              <a:avLst/>
              <a:gdLst/>
              <a:ahLst/>
              <a:cxnLst/>
              <a:rect l="l" t="t" r="r" b="b"/>
              <a:pathLst>
                <a:path w="1486" h="1323" extrusionOk="0">
                  <a:moveTo>
                    <a:pt x="1" y="1322"/>
                  </a:moveTo>
                  <a:lnTo>
                    <a:pt x="128" y="1286"/>
                  </a:lnTo>
                  <a:cubicBezTo>
                    <a:pt x="273" y="1050"/>
                    <a:pt x="490" y="851"/>
                    <a:pt x="743" y="761"/>
                  </a:cubicBezTo>
                  <a:cubicBezTo>
                    <a:pt x="1214" y="525"/>
                    <a:pt x="1413" y="308"/>
                    <a:pt x="1486" y="0"/>
                  </a:cubicBezTo>
                  <a:cubicBezTo>
                    <a:pt x="1359" y="254"/>
                    <a:pt x="1142" y="453"/>
                    <a:pt x="888" y="580"/>
                  </a:cubicBezTo>
                  <a:cubicBezTo>
                    <a:pt x="454" y="797"/>
                    <a:pt x="254" y="887"/>
                    <a:pt x="37" y="115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3237531" y="3328296"/>
              <a:ext cx="64854" cy="91869"/>
            </a:xfrm>
            <a:custGeom>
              <a:avLst/>
              <a:gdLst/>
              <a:ahLst/>
              <a:cxnLst/>
              <a:rect l="l" t="t" r="r" b="b"/>
              <a:pathLst>
                <a:path w="653" h="925" extrusionOk="0">
                  <a:moveTo>
                    <a:pt x="653" y="1"/>
                  </a:moveTo>
                  <a:cubicBezTo>
                    <a:pt x="526" y="345"/>
                    <a:pt x="291" y="671"/>
                    <a:pt x="1" y="924"/>
                  </a:cubicBezTo>
                  <a:lnTo>
                    <a:pt x="254" y="761"/>
                  </a:lnTo>
                  <a:cubicBezTo>
                    <a:pt x="254" y="761"/>
                    <a:pt x="508" y="616"/>
                    <a:pt x="6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3201577" y="3243776"/>
              <a:ext cx="93656" cy="156524"/>
            </a:xfrm>
            <a:custGeom>
              <a:avLst/>
              <a:gdLst/>
              <a:ahLst/>
              <a:cxnLst/>
              <a:rect l="l" t="t" r="r" b="b"/>
              <a:pathLst>
                <a:path w="943" h="1576" extrusionOk="0">
                  <a:moveTo>
                    <a:pt x="37" y="1576"/>
                  </a:moveTo>
                  <a:lnTo>
                    <a:pt x="73" y="1467"/>
                  </a:lnTo>
                  <a:cubicBezTo>
                    <a:pt x="127" y="1250"/>
                    <a:pt x="254" y="1051"/>
                    <a:pt x="435" y="906"/>
                  </a:cubicBezTo>
                  <a:cubicBezTo>
                    <a:pt x="743" y="634"/>
                    <a:pt x="942" y="453"/>
                    <a:pt x="942" y="0"/>
                  </a:cubicBezTo>
                  <a:cubicBezTo>
                    <a:pt x="888" y="326"/>
                    <a:pt x="707" y="598"/>
                    <a:pt x="453" y="779"/>
                  </a:cubicBezTo>
                  <a:cubicBezTo>
                    <a:pt x="1" y="1159"/>
                    <a:pt x="1" y="1377"/>
                    <a:pt x="1" y="13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3219554" y="3216761"/>
              <a:ext cx="32477" cy="133185"/>
            </a:xfrm>
            <a:custGeom>
              <a:avLst/>
              <a:gdLst/>
              <a:ahLst/>
              <a:cxnLst/>
              <a:rect l="l" t="t" r="r" b="b"/>
              <a:pathLst>
                <a:path w="327" h="1341" extrusionOk="0">
                  <a:moveTo>
                    <a:pt x="254" y="1"/>
                  </a:moveTo>
                  <a:cubicBezTo>
                    <a:pt x="254" y="1"/>
                    <a:pt x="327" y="816"/>
                    <a:pt x="1" y="1341"/>
                  </a:cubicBezTo>
                  <a:lnTo>
                    <a:pt x="91" y="1268"/>
                  </a:lnTo>
                  <a:lnTo>
                    <a:pt x="146" y="1178"/>
                  </a:lnTo>
                  <a:lnTo>
                    <a:pt x="164" y="1160"/>
                  </a:lnTo>
                  <a:cubicBezTo>
                    <a:pt x="291" y="779"/>
                    <a:pt x="327" y="381"/>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3162048" y="3195209"/>
              <a:ext cx="36052" cy="93656"/>
            </a:xfrm>
            <a:custGeom>
              <a:avLst/>
              <a:gdLst/>
              <a:ahLst/>
              <a:cxnLst/>
              <a:rect l="l" t="t" r="r" b="b"/>
              <a:pathLst>
                <a:path w="363" h="943" extrusionOk="0">
                  <a:moveTo>
                    <a:pt x="36" y="942"/>
                  </a:moveTo>
                  <a:cubicBezTo>
                    <a:pt x="36" y="942"/>
                    <a:pt x="362" y="670"/>
                    <a:pt x="290" y="0"/>
                  </a:cubicBezTo>
                  <a:cubicBezTo>
                    <a:pt x="290" y="0"/>
                    <a:pt x="272" y="634"/>
                    <a:pt x="0" y="7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3109906" y="3180808"/>
              <a:ext cx="50453" cy="84619"/>
            </a:xfrm>
            <a:custGeom>
              <a:avLst/>
              <a:gdLst/>
              <a:ahLst/>
              <a:cxnLst/>
              <a:rect l="l" t="t" r="r" b="b"/>
              <a:pathLst>
                <a:path w="508" h="852" extrusionOk="0">
                  <a:moveTo>
                    <a:pt x="0" y="1"/>
                  </a:moveTo>
                  <a:cubicBezTo>
                    <a:pt x="0" y="1"/>
                    <a:pt x="290" y="652"/>
                    <a:pt x="489" y="797"/>
                  </a:cubicBezTo>
                  <a:lnTo>
                    <a:pt x="507" y="852"/>
                  </a:lnTo>
                  <a:cubicBezTo>
                    <a:pt x="507" y="852"/>
                    <a:pt x="254" y="8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3153010" y="3274366"/>
              <a:ext cx="46878" cy="176289"/>
            </a:xfrm>
            <a:custGeom>
              <a:avLst/>
              <a:gdLst/>
              <a:ahLst/>
              <a:cxnLst/>
              <a:rect l="l" t="t" r="r" b="b"/>
              <a:pathLst>
                <a:path w="472" h="1775" extrusionOk="0">
                  <a:moveTo>
                    <a:pt x="472" y="1576"/>
                  </a:moveTo>
                  <a:cubicBezTo>
                    <a:pt x="236" y="1069"/>
                    <a:pt x="218" y="507"/>
                    <a:pt x="435" y="0"/>
                  </a:cubicBezTo>
                  <a:cubicBezTo>
                    <a:pt x="435" y="0"/>
                    <a:pt x="1" y="580"/>
                    <a:pt x="381" y="177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3068490" y="3263541"/>
              <a:ext cx="32477" cy="214129"/>
            </a:xfrm>
            <a:custGeom>
              <a:avLst/>
              <a:gdLst/>
              <a:ahLst/>
              <a:cxnLst/>
              <a:rect l="l" t="t" r="r" b="b"/>
              <a:pathLst>
                <a:path w="327" h="2156" extrusionOk="0">
                  <a:moveTo>
                    <a:pt x="200" y="2047"/>
                  </a:moveTo>
                  <a:cubicBezTo>
                    <a:pt x="91" y="1721"/>
                    <a:pt x="91" y="1395"/>
                    <a:pt x="182" y="1087"/>
                  </a:cubicBezTo>
                  <a:cubicBezTo>
                    <a:pt x="327" y="508"/>
                    <a:pt x="254" y="200"/>
                    <a:pt x="127" y="1"/>
                  </a:cubicBezTo>
                  <a:cubicBezTo>
                    <a:pt x="218" y="254"/>
                    <a:pt x="236" y="526"/>
                    <a:pt x="200" y="797"/>
                  </a:cubicBezTo>
                  <a:cubicBezTo>
                    <a:pt x="91" y="1141"/>
                    <a:pt x="1" y="1594"/>
                    <a:pt x="73" y="1884"/>
                  </a:cubicBezTo>
                  <a:cubicBezTo>
                    <a:pt x="164" y="2156"/>
                    <a:pt x="200" y="2047"/>
                    <a:pt x="200" y="20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3084679" y="3294131"/>
              <a:ext cx="27114" cy="75680"/>
            </a:xfrm>
            <a:custGeom>
              <a:avLst/>
              <a:gdLst/>
              <a:ahLst/>
              <a:cxnLst/>
              <a:rect l="l" t="t" r="r" b="b"/>
              <a:pathLst>
                <a:path w="273" h="762" extrusionOk="0">
                  <a:moveTo>
                    <a:pt x="254" y="0"/>
                  </a:moveTo>
                  <a:cubicBezTo>
                    <a:pt x="254" y="0"/>
                    <a:pt x="254" y="507"/>
                    <a:pt x="19" y="689"/>
                  </a:cubicBezTo>
                  <a:lnTo>
                    <a:pt x="1" y="761"/>
                  </a:lnTo>
                  <a:cubicBezTo>
                    <a:pt x="1" y="761"/>
                    <a:pt x="272" y="652"/>
                    <a:pt x="2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3117057" y="3376863"/>
              <a:ext cx="39628" cy="131397"/>
            </a:xfrm>
            <a:custGeom>
              <a:avLst/>
              <a:gdLst/>
              <a:ahLst/>
              <a:cxnLst/>
              <a:rect l="l" t="t" r="r" b="b"/>
              <a:pathLst>
                <a:path w="399" h="1323" extrusionOk="0">
                  <a:moveTo>
                    <a:pt x="399" y="1322"/>
                  </a:moveTo>
                  <a:cubicBezTo>
                    <a:pt x="163" y="924"/>
                    <a:pt x="55" y="453"/>
                    <a:pt x="109" y="0"/>
                  </a:cubicBezTo>
                  <a:cubicBezTo>
                    <a:pt x="1" y="435"/>
                    <a:pt x="55" y="888"/>
                    <a:pt x="272" y="12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50"/>
          <p:cNvSpPr/>
          <p:nvPr/>
        </p:nvSpPr>
        <p:spPr>
          <a:xfrm flipH="1">
            <a:off x="-36978" y="3908852"/>
            <a:ext cx="3095429" cy="1771725"/>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18"/>
        <p:cNvGrpSpPr/>
        <p:nvPr/>
      </p:nvGrpSpPr>
      <p:grpSpPr>
        <a:xfrm>
          <a:off x="0" y="0"/>
          <a:ext cx="0" cy="0"/>
          <a:chOff x="0" y="0"/>
          <a:chExt cx="0" cy="0"/>
        </a:xfrm>
      </p:grpSpPr>
      <p:sp>
        <p:nvSpPr>
          <p:cNvPr id="119" name="Google Shape;119;p6"/>
          <p:cNvSpPr/>
          <p:nvPr/>
        </p:nvSpPr>
        <p:spPr>
          <a:xfrm>
            <a:off x="60753" y="1887100"/>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7058688" y="615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4922591" y="46046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8769373"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5189911" y="50914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6"/>
          <p:cNvGrpSpPr/>
          <p:nvPr/>
        </p:nvGrpSpPr>
        <p:grpSpPr>
          <a:xfrm>
            <a:off x="1513075" y="1763825"/>
            <a:ext cx="413545" cy="210602"/>
            <a:chOff x="2997351" y="1193725"/>
            <a:chExt cx="413545" cy="210602"/>
          </a:xfrm>
        </p:grpSpPr>
        <p:sp>
          <p:nvSpPr>
            <p:cNvPr id="128" name="Google Shape;128;p6"/>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7">
  <p:cSld name="CUSTOM_1">
    <p:spTree>
      <p:nvGrpSpPr>
        <p:cNvPr id="1" name="Shape 1101"/>
        <p:cNvGrpSpPr/>
        <p:nvPr/>
      </p:nvGrpSpPr>
      <p:grpSpPr>
        <a:xfrm>
          <a:off x="0" y="0"/>
          <a:ext cx="0" cy="0"/>
          <a:chOff x="0" y="0"/>
          <a:chExt cx="0" cy="0"/>
        </a:xfrm>
      </p:grpSpPr>
      <p:sp>
        <p:nvSpPr>
          <p:cNvPr id="1102" name="Google Shape;1102;p51"/>
          <p:cNvSpPr txBox="1">
            <a:spLocks noGrp="1"/>
          </p:cNvSpPr>
          <p:nvPr>
            <p:ph type="title"/>
          </p:nvPr>
        </p:nvSpPr>
        <p:spPr>
          <a:xfrm>
            <a:off x="826300" y="2710350"/>
            <a:ext cx="2642700" cy="1794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3">
  <p:cSld name="CUSTOM_4">
    <p:spTree>
      <p:nvGrpSpPr>
        <p:cNvPr id="1" name="Shape 1103"/>
        <p:cNvGrpSpPr/>
        <p:nvPr/>
      </p:nvGrpSpPr>
      <p:grpSpPr>
        <a:xfrm>
          <a:off x="0" y="0"/>
          <a:ext cx="0" cy="0"/>
          <a:chOff x="0" y="0"/>
          <a:chExt cx="0" cy="0"/>
        </a:xfrm>
      </p:grpSpPr>
      <p:sp>
        <p:nvSpPr>
          <p:cNvPr id="1104" name="Google Shape;1104;p52"/>
          <p:cNvSpPr/>
          <p:nvPr/>
        </p:nvSpPr>
        <p:spPr>
          <a:xfrm>
            <a:off x="-155704" y="1185801"/>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2"/>
          <p:cNvSpPr txBox="1">
            <a:spLocks noGrp="1"/>
          </p:cNvSpPr>
          <p:nvPr>
            <p:ph type="title" hasCustomPrompt="1"/>
          </p:nvPr>
        </p:nvSpPr>
        <p:spPr>
          <a:xfrm>
            <a:off x="1785750" y="1045000"/>
            <a:ext cx="5572500" cy="10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106" name="Google Shape;1106;p52"/>
          <p:cNvSpPr txBox="1">
            <a:spLocks noGrp="1"/>
          </p:cNvSpPr>
          <p:nvPr>
            <p:ph type="subTitle" idx="1"/>
          </p:nvPr>
        </p:nvSpPr>
        <p:spPr>
          <a:xfrm>
            <a:off x="928949" y="3470875"/>
            <a:ext cx="33618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7" name="Google Shape;1107;p52"/>
          <p:cNvSpPr txBox="1">
            <a:spLocks noGrp="1"/>
          </p:cNvSpPr>
          <p:nvPr>
            <p:ph type="subTitle" idx="2"/>
          </p:nvPr>
        </p:nvSpPr>
        <p:spPr>
          <a:xfrm>
            <a:off x="4853249" y="3470875"/>
            <a:ext cx="33618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8" name="Google Shape;1108;p52"/>
          <p:cNvSpPr/>
          <p:nvPr/>
        </p:nvSpPr>
        <p:spPr>
          <a:xfrm>
            <a:off x="8086817" y="435886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2"/>
          <p:cNvSpPr/>
          <p:nvPr/>
        </p:nvSpPr>
        <p:spPr>
          <a:xfrm>
            <a:off x="646706" y="383266"/>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2"/>
          <p:cNvSpPr/>
          <p:nvPr/>
        </p:nvSpPr>
        <p:spPr>
          <a:xfrm>
            <a:off x="443223" y="639590"/>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2"/>
          <p:cNvSpPr/>
          <p:nvPr/>
        </p:nvSpPr>
        <p:spPr>
          <a:xfrm>
            <a:off x="2546356" y="468830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2"/>
          <p:cNvSpPr/>
          <p:nvPr/>
        </p:nvSpPr>
        <p:spPr>
          <a:xfrm>
            <a:off x="8429696" y="401259"/>
            <a:ext cx="197259" cy="67998"/>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8011837" y="386178"/>
            <a:ext cx="171355" cy="98176"/>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2"/>
          <p:cNvSpPr/>
          <p:nvPr/>
        </p:nvSpPr>
        <p:spPr>
          <a:xfrm>
            <a:off x="3897601" y="4860762"/>
            <a:ext cx="112682" cy="54010"/>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523783" y="18700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flipH="1">
            <a:off x="-267408" y="1273045"/>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flipH="1">
            <a:off x="5582192" y="157320"/>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2"/>
          <p:cNvSpPr/>
          <p:nvPr/>
        </p:nvSpPr>
        <p:spPr>
          <a:xfrm flipH="1">
            <a:off x="1344592" y="4797295"/>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flipH="1">
            <a:off x="8729667" y="3470870"/>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2"/>
          <p:cNvSpPr/>
          <p:nvPr/>
        </p:nvSpPr>
        <p:spPr>
          <a:xfrm flipH="1">
            <a:off x="8857542" y="3159820"/>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ive columns">
  <p:cSld name="CUSTOM_5">
    <p:spTree>
      <p:nvGrpSpPr>
        <p:cNvPr id="1" name="Shape 1121"/>
        <p:cNvGrpSpPr/>
        <p:nvPr/>
      </p:nvGrpSpPr>
      <p:grpSpPr>
        <a:xfrm>
          <a:off x="0" y="0"/>
          <a:ext cx="0" cy="0"/>
          <a:chOff x="0" y="0"/>
          <a:chExt cx="0" cy="0"/>
        </a:xfrm>
      </p:grpSpPr>
      <p:sp>
        <p:nvSpPr>
          <p:cNvPr id="1122" name="Google Shape;1122;p53"/>
          <p:cNvSpPr/>
          <p:nvPr/>
        </p:nvSpPr>
        <p:spPr>
          <a:xfrm flipH="1">
            <a:off x="136239" y="770213"/>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txBox="1">
            <a:spLocks noGrp="1"/>
          </p:cNvSpPr>
          <p:nvPr>
            <p:ph type="subTitle" idx="1"/>
          </p:nvPr>
        </p:nvSpPr>
        <p:spPr>
          <a:xfrm>
            <a:off x="718305" y="3981300"/>
            <a:ext cx="2228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4" name="Google Shape;1124;p53"/>
          <p:cNvSpPr txBox="1">
            <a:spLocks noGrp="1"/>
          </p:cNvSpPr>
          <p:nvPr>
            <p:ph type="title"/>
          </p:nvPr>
        </p:nvSpPr>
        <p:spPr>
          <a:xfrm>
            <a:off x="718305" y="3653700"/>
            <a:ext cx="22284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25" name="Google Shape;1125;p53"/>
          <p:cNvSpPr txBox="1">
            <a:spLocks noGrp="1"/>
          </p:cNvSpPr>
          <p:nvPr>
            <p:ph type="subTitle" idx="2"/>
          </p:nvPr>
        </p:nvSpPr>
        <p:spPr>
          <a:xfrm>
            <a:off x="3457800" y="3981300"/>
            <a:ext cx="2228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6" name="Google Shape;1126;p53"/>
          <p:cNvSpPr txBox="1">
            <a:spLocks noGrp="1"/>
          </p:cNvSpPr>
          <p:nvPr>
            <p:ph type="title" idx="3"/>
          </p:nvPr>
        </p:nvSpPr>
        <p:spPr>
          <a:xfrm>
            <a:off x="3457800" y="3653700"/>
            <a:ext cx="22284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27" name="Google Shape;1127;p53"/>
          <p:cNvSpPr txBox="1">
            <a:spLocks noGrp="1"/>
          </p:cNvSpPr>
          <p:nvPr>
            <p:ph type="subTitle" idx="4"/>
          </p:nvPr>
        </p:nvSpPr>
        <p:spPr>
          <a:xfrm>
            <a:off x="718305" y="2185263"/>
            <a:ext cx="2228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8" name="Google Shape;1128;p53"/>
          <p:cNvSpPr txBox="1">
            <a:spLocks noGrp="1"/>
          </p:cNvSpPr>
          <p:nvPr>
            <p:ph type="title" idx="5"/>
          </p:nvPr>
        </p:nvSpPr>
        <p:spPr>
          <a:xfrm>
            <a:off x="718305" y="1857663"/>
            <a:ext cx="22284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29" name="Google Shape;1129;p53"/>
          <p:cNvSpPr txBox="1">
            <a:spLocks noGrp="1"/>
          </p:cNvSpPr>
          <p:nvPr>
            <p:ph type="subTitle" idx="6"/>
          </p:nvPr>
        </p:nvSpPr>
        <p:spPr>
          <a:xfrm>
            <a:off x="3457800" y="2185263"/>
            <a:ext cx="2228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0" name="Google Shape;1130;p53"/>
          <p:cNvSpPr txBox="1">
            <a:spLocks noGrp="1"/>
          </p:cNvSpPr>
          <p:nvPr>
            <p:ph type="title" idx="7"/>
          </p:nvPr>
        </p:nvSpPr>
        <p:spPr>
          <a:xfrm>
            <a:off x="3457800" y="1857663"/>
            <a:ext cx="22284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31" name="Google Shape;1131;p53"/>
          <p:cNvSpPr txBox="1">
            <a:spLocks noGrp="1"/>
          </p:cNvSpPr>
          <p:nvPr>
            <p:ph type="subTitle" idx="8"/>
          </p:nvPr>
        </p:nvSpPr>
        <p:spPr>
          <a:xfrm>
            <a:off x="6197295" y="2185263"/>
            <a:ext cx="2228400" cy="6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2" name="Google Shape;1132;p53"/>
          <p:cNvSpPr txBox="1">
            <a:spLocks noGrp="1"/>
          </p:cNvSpPr>
          <p:nvPr>
            <p:ph type="title" idx="9"/>
          </p:nvPr>
        </p:nvSpPr>
        <p:spPr>
          <a:xfrm>
            <a:off x="6197295" y="1857663"/>
            <a:ext cx="2228400" cy="32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33" name="Google Shape;1133;p53"/>
          <p:cNvSpPr txBox="1">
            <a:spLocks noGrp="1"/>
          </p:cNvSpPr>
          <p:nvPr>
            <p:ph type="title" idx="13"/>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4" name="Google Shape;1134;p53"/>
          <p:cNvSpPr/>
          <p:nvPr/>
        </p:nvSpPr>
        <p:spPr>
          <a:xfrm flipH="1">
            <a:off x="-452116" y="3104823"/>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flipH="1">
            <a:off x="39064" y="876285"/>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flipH="1">
            <a:off x="8756435" y="15088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flipH="1">
            <a:off x="-191582" y="540455"/>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flipH="1">
            <a:off x="5067501" y="17930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flipH="1">
            <a:off x="8682814" y="19645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flipH="1">
            <a:off x="7773847" y="157323"/>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3217065" y="4790047"/>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3575401" y="4893627"/>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2945012" y="49731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1042406" y="264338"/>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4">
  <p:cSld name="CUSTOM_6">
    <p:spTree>
      <p:nvGrpSpPr>
        <p:cNvPr id="1" name="Shape 1145"/>
        <p:cNvGrpSpPr/>
        <p:nvPr/>
      </p:nvGrpSpPr>
      <p:grpSpPr>
        <a:xfrm>
          <a:off x="0" y="0"/>
          <a:ext cx="0" cy="0"/>
          <a:chOff x="0" y="0"/>
          <a:chExt cx="0" cy="0"/>
        </a:xfrm>
      </p:grpSpPr>
      <p:sp>
        <p:nvSpPr>
          <p:cNvPr id="1146" name="Google Shape;1146;p54"/>
          <p:cNvSpPr txBox="1">
            <a:spLocks noGrp="1"/>
          </p:cNvSpPr>
          <p:nvPr>
            <p:ph type="subTitle" idx="1"/>
          </p:nvPr>
        </p:nvSpPr>
        <p:spPr>
          <a:xfrm>
            <a:off x="716600" y="1089525"/>
            <a:ext cx="7704000" cy="12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sz="1600"/>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147" name="Google Shape;1147;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8" name="Google Shape;1148;p54"/>
          <p:cNvSpPr/>
          <p:nvPr/>
        </p:nvSpPr>
        <p:spPr>
          <a:xfrm flipH="1">
            <a:off x="5051688"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flipH="1">
            <a:off x="-756724" y="20796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54"/>
          <p:cNvGrpSpPr/>
          <p:nvPr/>
        </p:nvGrpSpPr>
        <p:grpSpPr>
          <a:xfrm flipH="1">
            <a:off x="-247408" y="172356"/>
            <a:ext cx="9632763" cy="4834803"/>
            <a:chOff x="-150583" y="172356"/>
            <a:chExt cx="9632763" cy="4834803"/>
          </a:xfrm>
        </p:grpSpPr>
        <p:sp>
          <p:nvSpPr>
            <p:cNvPr id="1151" name="Google Shape;1151;p54"/>
            <p:cNvSpPr/>
            <p:nvPr/>
          </p:nvSpPr>
          <p:spPr>
            <a:xfrm>
              <a:off x="8920154" y="217044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7033136" y="172356"/>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7491000" y="308880"/>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99653" y="406812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rot="10800000" flipH="1">
              <a:off x="8823223" y="385364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rot="10800000" flipH="1">
              <a:off x="-150583" y="389945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rot="10800000" flipH="1">
              <a:off x="8778643" y="241535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rot="10800000" flipH="1">
              <a:off x="1197129" y="4961359"/>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10">
  <p:cSld name="CUSTOM_6_1">
    <p:spTree>
      <p:nvGrpSpPr>
        <p:cNvPr id="1" name="Shape 1159"/>
        <p:cNvGrpSpPr/>
        <p:nvPr/>
      </p:nvGrpSpPr>
      <p:grpSpPr>
        <a:xfrm>
          <a:off x="0" y="0"/>
          <a:ext cx="0" cy="0"/>
          <a:chOff x="0" y="0"/>
          <a:chExt cx="0" cy="0"/>
        </a:xfrm>
      </p:grpSpPr>
      <p:sp>
        <p:nvSpPr>
          <p:cNvPr id="1160" name="Google Shape;1160;p55"/>
          <p:cNvSpPr/>
          <p:nvPr/>
        </p:nvSpPr>
        <p:spPr>
          <a:xfrm rot="10800000">
            <a:off x="161983" y="-6096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txBox="1">
            <a:spLocks noGrp="1"/>
          </p:cNvSpPr>
          <p:nvPr>
            <p:ph type="subTitle" idx="1"/>
          </p:nvPr>
        </p:nvSpPr>
        <p:spPr>
          <a:xfrm>
            <a:off x="716600" y="1089525"/>
            <a:ext cx="7704000" cy="352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sz="1600"/>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162" name="Google Shape;1162;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63" name="Google Shape;1163;p55"/>
          <p:cNvGrpSpPr/>
          <p:nvPr/>
        </p:nvGrpSpPr>
        <p:grpSpPr>
          <a:xfrm flipH="1">
            <a:off x="-103928" y="285743"/>
            <a:ext cx="9489289" cy="4500391"/>
            <a:chOff x="-150589" y="285743"/>
            <a:chExt cx="9489289" cy="4500391"/>
          </a:xfrm>
        </p:grpSpPr>
        <p:sp>
          <p:nvSpPr>
            <p:cNvPr id="1164" name="Google Shape;1164;p55"/>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55"/>
          <p:cNvSpPr/>
          <p:nvPr/>
        </p:nvSpPr>
        <p:spPr>
          <a:xfrm flipH="1">
            <a:off x="2760009" y="157328"/>
            <a:ext cx="171355" cy="98176"/>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flipH="1">
            <a:off x="2334767" y="220501"/>
            <a:ext cx="117345" cy="85483"/>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flipH="1">
            <a:off x="210930" y="1766162"/>
            <a:ext cx="112682" cy="54010"/>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flipH="1">
            <a:off x="8809121" y="365033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flipH="1">
            <a:off x="8601191" y="445817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177"/>
        <p:cNvGrpSpPr/>
        <p:nvPr/>
      </p:nvGrpSpPr>
      <p:grpSpPr>
        <a:xfrm>
          <a:off x="0" y="0"/>
          <a:ext cx="0" cy="0"/>
          <a:chOff x="0" y="0"/>
          <a:chExt cx="0" cy="0"/>
        </a:xfrm>
      </p:grpSpPr>
      <p:grpSp>
        <p:nvGrpSpPr>
          <p:cNvPr id="1178" name="Google Shape;1178;p56"/>
          <p:cNvGrpSpPr/>
          <p:nvPr/>
        </p:nvGrpSpPr>
        <p:grpSpPr>
          <a:xfrm>
            <a:off x="-328621" y="-11"/>
            <a:ext cx="10855212" cy="5143520"/>
            <a:chOff x="-328621" y="-11"/>
            <a:chExt cx="10855212" cy="5143520"/>
          </a:xfrm>
        </p:grpSpPr>
        <p:sp>
          <p:nvSpPr>
            <p:cNvPr id="1179" name="Google Shape;1179;p56"/>
            <p:cNvSpPr/>
            <p:nvPr/>
          </p:nvSpPr>
          <p:spPr>
            <a:xfrm flipH="1">
              <a:off x="157591" y="1587675"/>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p:nvPr/>
          </p:nvSpPr>
          <p:spPr>
            <a:xfrm>
              <a:off x="4668226" y="0"/>
              <a:ext cx="4020684" cy="4020684"/>
            </a:xfrm>
            <a:custGeom>
              <a:avLst/>
              <a:gdLst/>
              <a:ahLst/>
              <a:cxnLst/>
              <a:rect l="l" t="t" r="r" b="b"/>
              <a:pathLst>
                <a:path w="31022" h="31022" extrusionOk="0">
                  <a:moveTo>
                    <a:pt x="17222" y="942"/>
                  </a:moveTo>
                  <a:cubicBezTo>
                    <a:pt x="25263" y="1884"/>
                    <a:pt x="31022" y="9164"/>
                    <a:pt x="30080" y="17204"/>
                  </a:cubicBezTo>
                  <a:cubicBezTo>
                    <a:pt x="29138" y="25263"/>
                    <a:pt x="21858" y="31022"/>
                    <a:pt x="13818" y="30080"/>
                  </a:cubicBezTo>
                  <a:cubicBezTo>
                    <a:pt x="5759" y="29138"/>
                    <a:pt x="0" y="21858"/>
                    <a:pt x="942" y="13800"/>
                  </a:cubicBezTo>
                  <a:cubicBezTo>
                    <a:pt x="1883" y="5759"/>
                    <a:pt x="9164" y="0"/>
                    <a:pt x="17222" y="9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 name="Google Shape;1181;p56"/>
            <p:cNvGrpSpPr/>
            <p:nvPr/>
          </p:nvGrpSpPr>
          <p:grpSpPr>
            <a:xfrm>
              <a:off x="6238207" y="2723125"/>
              <a:ext cx="2905800" cy="1903286"/>
              <a:chOff x="5700400" y="3687875"/>
              <a:chExt cx="560500" cy="367125"/>
            </a:xfrm>
          </p:grpSpPr>
          <p:sp>
            <p:nvSpPr>
              <p:cNvPr id="1182" name="Google Shape;1182;p56"/>
              <p:cNvSpPr/>
              <p:nvPr/>
            </p:nvSpPr>
            <p:spPr>
              <a:xfrm>
                <a:off x="5805425" y="3869350"/>
                <a:ext cx="28550" cy="72900"/>
              </a:xfrm>
              <a:custGeom>
                <a:avLst/>
                <a:gdLst/>
                <a:ahLst/>
                <a:cxnLst/>
                <a:rect l="l" t="t" r="r" b="b"/>
                <a:pathLst>
                  <a:path w="1142" h="2916" extrusionOk="0">
                    <a:moveTo>
                      <a:pt x="906" y="0"/>
                    </a:moveTo>
                    <a:lnTo>
                      <a:pt x="19" y="199"/>
                    </a:lnTo>
                    <a:cubicBezTo>
                      <a:pt x="1" y="562"/>
                      <a:pt x="490" y="1159"/>
                      <a:pt x="490" y="1159"/>
                    </a:cubicBezTo>
                    <a:cubicBezTo>
                      <a:pt x="490" y="1159"/>
                      <a:pt x="218" y="1829"/>
                      <a:pt x="182" y="1956"/>
                    </a:cubicBezTo>
                    <a:cubicBezTo>
                      <a:pt x="73" y="2155"/>
                      <a:pt x="55" y="2373"/>
                      <a:pt x="109" y="2590"/>
                    </a:cubicBezTo>
                    <a:cubicBezTo>
                      <a:pt x="164" y="2753"/>
                      <a:pt x="309" y="2880"/>
                      <a:pt x="472" y="2916"/>
                    </a:cubicBezTo>
                    <a:cubicBezTo>
                      <a:pt x="417" y="2861"/>
                      <a:pt x="399" y="2753"/>
                      <a:pt x="417" y="2680"/>
                    </a:cubicBezTo>
                    <a:lnTo>
                      <a:pt x="417" y="2680"/>
                    </a:lnTo>
                    <a:cubicBezTo>
                      <a:pt x="465" y="2759"/>
                      <a:pt x="539" y="2811"/>
                      <a:pt x="630" y="2811"/>
                    </a:cubicBezTo>
                    <a:cubicBezTo>
                      <a:pt x="643" y="2811"/>
                      <a:pt x="657" y="2810"/>
                      <a:pt x="671" y="2807"/>
                    </a:cubicBezTo>
                    <a:cubicBezTo>
                      <a:pt x="544" y="2717"/>
                      <a:pt x="580" y="2481"/>
                      <a:pt x="580" y="2481"/>
                    </a:cubicBezTo>
                    <a:lnTo>
                      <a:pt x="580" y="2481"/>
                    </a:lnTo>
                    <a:cubicBezTo>
                      <a:pt x="616" y="2572"/>
                      <a:pt x="707" y="2626"/>
                      <a:pt x="798" y="2626"/>
                    </a:cubicBezTo>
                    <a:cubicBezTo>
                      <a:pt x="743" y="2572"/>
                      <a:pt x="707" y="2481"/>
                      <a:pt x="707" y="2409"/>
                    </a:cubicBezTo>
                    <a:cubicBezTo>
                      <a:pt x="707" y="2264"/>
                      <a:pt x="526" y="2083"/>
                      <a:pt x="526" y="2083"/>
                    </a:cubicBezTo>
                    <a:cubicBezTo>
                      <a:pt x="598" y="1992"/>
                      <a:pt x="689" y="1902"/>
                      <a:pt x="779" y="1829"/>
                    </a:cubicBezTo>
                    <a:cubicBezTo>
                      <a:pt x="979" y="1612"/>
                      <a:pt x="1142" y="1358"/>
                      <a:pt x="1051" y="1069"/>
                    </a:cubicBezTo>
                    <a:cubicBezTo>
                      <a:pt x="960" y="779"/>
                      <a:pt x="852" y="743"/>
                      <a:pt x="960" y="543"/>
                    </a:cubicBezTo>
                    <a:cubicBezTo>
                      <a:pt x="1069" y="344"/>
                      <a:pt x="9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5739775" y="3847600"/>
                <a:ext cx="73375" cy="24925"/>
              </a:xfrm>
              <a:custGeom>
                <a:avLst/>
                <a:gdLst/>
                <a:ahLst/>
                <a:cxnLst/>
                <a:rect l="l" t="t" r="r" b="b"/>
                <a:pathLst>
                  <a:path w="2935" h="997" extrusionOk="0">
                    <a:moveTo>
                      <a:pt x="1305" y="1"/>
                    </a:moveTo>
                    <a:lnTo>
                      <a:pt x="689" y="327"/>
                    </a:lnTo>
                    <a:lnTo>
                      <a:pt x="725" y="200"/>
                    </a:lnTo>
                    <a:lnTo>
                      <a:pt x="472" y="454"/>
                    </a:lnTo>
                    <a:lnTo>
                      <a:pt x="472" y="454"/>
                    </a:lnTo>
                    <a:lnTo>
                      <a:pt x="508" y="273"/>
                    </a:lnTo>
                    <a:lnTo>
                      <a:pt x="73" y="617"/>
                    </a:lnTo>
                    <a:lnTo>
                      <a:pt x="1" y="834"/>
                    </a:lnTo>
                    <a:lnTo>
                      <a:pt x="1069" y="997"/>
                    </a:lnTo>
                    <a:lnTo>
                      <a:pt x="2518" y="562"/>
                    </a:lnTo>
                    <a:lnTo>
                      <a:pt x="2935" y="182"/>
                    </a:lnTo>
                    <a:lnTo>
                      <a:pt x="2935" y="182"/>
                    </a:lnTo>
                    <a:lnTo>
                      <a:pt x="2301" y="327"/>
                    </a:lnTo>
                    <a:lnTo>
                      <a:pt x="2446" y="182"/>
                    </a:lnTo>
                    <a:lnTo>
                      <a:pt x="2120" y="273"/>
                    </a:lnTo>
                    <a:lnTo>
                      <a:pt x="2192" y="128"/>
                    </a:lnTo>
                    <a:lnTo>
                      <a:pt x="1631" y="291"/>
                    </a:lnTo>
                    <a:lnTo>
                      <a:pt x="1631" y="291"/>
                    </a:lnTo>
                    <a:lnTo>
                      <a:pt x="1776" y="19"/>
                    </a:lnTo>
                    <a:lnTo>
                      <a:pt x="1776" y="19"/>
                    </a:lnTo>
                    <a:lnTo>
                      <a:pt x="1196" y="291"/>
                    </a:lnTo>
                    <a:lnTo>
                      <a:pt x="1196" y="291"/>
                    </a:ln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56"/>
              <p:cNvGrpSpPr/>
              <p:nvPr/>
            </p:nvGrpSpPr>
            <p:grpSpPr>
              <a:xfrm>
                <a:off x="5700400" y="3687875"/>
                <a:ext cx="560500" cy="367125"/>
                <a:chOff x="5700400" y="3687875"/>
                <a:chExt cx="560500" cy="367125"/>
              </a:xfrm>
            </p:grpSpPr>
            <p:sp>
              <p:nvSpPr>
                <p:cNvPr id="1185" name="Google Shape;1185;p56"/>
                <p:cNvSpPr/>
                <p:nvPr/>
              </p:nvSpPr>
              <p:spPr>
                <a:xfrm>
                  <a:off x="5865650" y="3708175"/>
                  <a:ext cx="395250" cy="209175"/>
                </a:xfrm>
                <a:custGeom>
                  <a:avLst/>
                  <a:gdLst/>
                  <a:ahLst/>
                  <a:cxnLst/>
                  <a:rect l="l" t="t" r="r" b="b"/>
                  <a:pathLst>
                    <a:path w="15810" h="8367" extrusionOk="0">
                      <a:moveTo>
                        <a:pt x="6465" y="0"/>
                      </a:moveTo>
                      <a:lnTo>
                        <a:pt x="5596" y="326"/>
                      </a:lnTo>
                      <a:cubicBezTo>
                        <a:pt x="4419" y="2825"/>
                        <a:pt x="2445" y="4872"/>
                        <a:pt x="0" y="6157"/>
                      </a:cubicBezTo>
                      <a:lnTo>
                        <a:pt x="1250" y="7968"/>
                      </a:lnTo>
                      <a:cubicBezTo>
                        <a:pt x="1517" y="7729"/>
                        <a:pt x="1843" y="7641"/>
                        <a:pt x="2178" y="7641"/>
                      </a:cubicBezTo>
                      <a:cubicBezTo>
                        <a:pt x="3139" y="7641"/>
                        <a:pt x="4184" y="8367"/>
                        <a:pt x="4184" y="8367"/>
                      </a:cubicBezTo>
                      <a:cubicBezTo>
                        <a:pt x="4915" y="6729"/>
                        <a:pt x="6182" y="6351"/>
                        <a:pt x="7195" y="6351"/>
                      </a:cubicBezTo>
                      <a:cubicBezTo>
                        <a:pt x="8064" y="6351"/>
                        <a:pt x="8747" y="6628"/>
                        <a:pt x="8747" y="6628"/>
                      </a:cubicBezTo>
                      <a:cubicBezTo>
                        <a:pt x="9521" y="4345"/>
                        <a:pt x="11444" y="3805"/>
                        <a:pt x="13089" y="3805"/>
                      </a:cubicBezTo>
                      <a:cubicBezTo>
                        <a:pt x="14561" y="3805"/>
                        <a:pt x="15810" y="4238"/>
                        <a:pt x="15810" y="4238"/>
                      </a:cubicBezTo>
                      <a:cubicBezTo>
                        <a:pt x="12959" y="1093"/>
                        <a:pt x="10004" y="466"/>
                        <a:pt x="8099" y="466"/>
                      </a:cubicBezTo>
                      <a:cubicBezTo>
                        <a:pt x="6833" y="466"/>
                        <a:pt x="6031" y="743"/>
                        <a:pt x="6031" y="743"/>
                      </a:cubicBezTo>
                      <a:lnTo>
                        <a:pt x="6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5710800" y="3687875"/>
                  <a:ext cx="147625" cy="182400"/>
                </a:xfrm>
                <a:custGeom>
                  <a:avLst/>
                  <a:gdLst/>
                  <a:ahLst/>
                  <a:cxnLst/>
                  <a:rect l="l" t="t" r="r" b="b"/>
                  <a:pathLst>
                    <a:path w="5905" h="7296" extrusionOk="0">
                      <a:moveTo>
                        <a:pt x="1595" y="0"/>
                      </a:moveTo>
                      <a:cubicBezTo>
                        <a:pt x="1123" y="0"/>
                        <a:pt x="593" y="53"/>
                        <a:pt x="1" y="178"/>
                      </a:cubicBezTo>
                      <a:cubicBezTo>
                        <a:pt x="1" y="178"/>
                        <a:pt x="3134" y="758"/>
                        <a:pt x="2319" y="3999"/>
                      </a:cubicBezTo>
                      <a:cubicBezTo>
                        <a:pt x="2319" y="3999"/>
                        <a:pt x="4184" y="4217"/>
                        <a:pt x="3749" y="6589"/>
                      </a:cubicBezTo>
                      <a:cubicBezTo>
                        <a:pt x="3749" y="6589"/>
                        <a:pt x="3892" y="6563"/>
                        <a:pt x="4088" y="6563"/>
                      </a:cubicBezTo>
                      <a:cubicBezTo>
                        <a:pt x="4480" y="6563"/>
                        <a:pt x="5084" y="6668"/>
                        <a:pt x="5180" y="7295"/>
                      </a:cubicBezTo>
                      <a:lnTo>
                        <a:pt x="5904" y="7024"/>
                      </a:lnTo>
                      <a:cubicBezTo>
                        <a:pt x="5904" y="7024"/>
                        <a:pt x="4836" y="4706"/>
                        <a:pt x="5397" y="1482"/>
                      </a:cubicBezTo>
                      <a:lnTo>
                        <a:pt x="5108" y="993"/>
                      </a:lnTo>
                      <a:lnTo>
                        <a:pt x="5053" y="1609"/>
                      </a:lnTo>
                      <a:cubicBezTo>
                        <a:pt x="5053" y="1609"/>
                        <a:pt x="4197"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5997850" y="4011950"/>
                  <a:ext cx="34875" cy="14975"/>
                </a:xfrm>
                <a:custGeom>
                  <a:avLst/>
                  <a:gdLst/>
                  <a:ahLst/>
                  <a:cxnLst/>
                  <a:rect l="l" t="t" r="r" b="b"/>
                  <a:pathLst>
                    <a:path w="1395" h="599" extrusionOk="0">
                      <a:moveTo>
                        <a:pt x="562" y="1"/>
                      </a:moveTo>
                      <a:lnTo>
                        <a:pt x="0" y="218"/>
                      </a:lnTo>
                      <a:lnTo>
                        <a:pt x="0" y="598"/>
                      </a:lnTo>
                      <a:lnTo>
                        <a:pt x="688" y="598"/>
                      </a:lnTo>
                      <a:lnTo>
                        <a:pt x="1395" y="73"/>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6"/>
                <p:cNvSpPr/>
                <p:nvPr/>
              </p:nvSpPr>
              <p:spPr>
                <a:xfrm>
                  <a:off x="5880575" y="3926375"/>
                  <a:ext cx="41675" cy="128625"/>
                </a:xfrm>
                <a:custGeom>
                  <a:avLst/>
                  <a:gdLst/>
                  <a:ahLst/>
                  <a:cxnLst/>
                  <a:rect l="l" t="t" r="r" b="b"/>
                  <a:pathLst>
                    <a:path w="1667" h="5145" extrusionOk="0">
                      <a:moveTo>
                        <a:pt x="924" y="1"/>
                      </a:moveTo>
                      <a:cubicBezTo>
                        <a:pt x="345" y="273"/>
                        <a:pt x="1" y="1486"/>
                        <a:pt x="19" y="1812"/>
                      </a:cubicBezTo>
                      <a:cubicBezTo>
                        <a:pt x="55" y="2156"/>
                        <a:pt x="671" y="3297"/>
                        <a:pt x="725" y="3460"/>
                      </a:cubicBezTo>
                      <a:cubicBezTo>
                        <a:pt x="798" y="3623"/>
                        <a:pt x="689" y="4003"/>
                        <a:pt x="761" y="4329"/>
                      </a:cubicBezTo>
                      <a:cubicBezTo>
                        <a:pt x="780" y="4583"/>
                        <a:pt x="689" y="4818"/>
                        <a:pt x="544" y="5017"/>
                      </a:cubicBezTo>
                      <a:cubicBezTo>
                        <a:pt x="671" y="4981"/>
                        <a:pt x="798" y="4872"/>
                        <a:pt x="870" y="4746"/>
                      </a:cubicBezTo>
                      <a:lnTo>
                        <a:pt x="870" y="4746"/>
                      </a:lnTo>
                      <a:cubicBezTo>
                        <a:pt x="870" y="4891"/>
                        <a:pt x="852" y="5017"/>
                        <a:pt x="780" y="5144"/>
                      </a:cubicBezTo>
                      <a:cubicBezTo>
                        <a:pt x="888" y="5108"/>
                        <a:pt x="979" y="5017"/>
                        <a:pt x="1015" y="4909"/>
                      </a:cubicBezTo>
                      <a:cubicBezTo>
                        <a:pt x="1051" y="4963"/>
                        <a:pt x="1069" y="5035"/>
                        <a:pt x="1069" y="5090"/>
                      </a:cubicBezTo>
                      <a:cubicBezTo>
                        <a:pt x="1160" y="4981"/>
                        <a:pt x="1178" y="4800"/>
                        <a:pt x="1124" y="4673"/>
                      </a:cubicBezTo>
                      <a:cubicBezTo>
                        <a:pt x="1033" y="4383"/>
                        <a:pt x="1269" y="3967"/>
                        <a:pt x="1395" y="3677"/>
                      </a:cubicBezTo>
                      <a:cubicBezTo>
                        <a:pt x="1504" y="3387"/>
                        <a:pt x="1142" y="3532"/>
                        <a:pt x="1178" y="3261"/>
                      </a:cubicBezTo>
                      <a:cubicBezTo>
                        <a:pt x="1196" y="2935"/>
                        <a:pt x="1124" y="2609"/>
                        <a:pt x="979" y="2319"/>
                      </a:cubicBezTo>
                      <a:cubicBezTo>
                        <a:pt x="816" y="1866"/>
                        <a:pt x="1667" y="1721"/>
                        <a:pt x="1667" y="1721"/>
                      </a:cubicBez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6"/>
                <p:cNvSpPr/>
                <p:nvPr/>
              </p:nvSpPr>
              <p:spPr>
                <a:xfrm>
                  <a:off x="5859300" y="3914625"/>
                  <a:ext cx="41225" cy="126775"/>
                </a:xfrm>
                <a:custGeom>
                  <a:avLst/>
                  <a:gdLst/>
                  <a:ahLst/>
                  <a:cxnLst/>
                  <a:rect l="l" t="t" r="r" b="b"/>
                  <a:pathLst>
                    <a:path w="1649" h="5071" extrusionOk="0">
                      <a:moveTo>
                        <a:pt x="1087" y="0"/>
                      </a:moveTo>
                      <a:cubicBezTo>
                        <a:pt x="472" y="217"/>
                        <a:pt x="19" y="1395"/>
                        <a:pt x="1" y="1721"/>
                      </a:cubicBezTo>
                      <a:cubicBezTo>
                        <a:pt x="1" y="2047"/>
                        <a:pt x="508" y="3242"/>
                        <a:pt x="562" y="3405"/>
                      </a:cubicBezTo>
                      <a:cubicBezTo>
                        <a:pt x="616" y="3568"/>
                        <a:pt x="472" y="3948"/>
                        <a:pt x="508" y="4274"/>
                      </a:cubicBezTo>
                      <a:cubicBezTo>
                        <a:pt x="490" y="4528"/>
                        <a:pt x="381" y="4763"/>
                        <a:pt x="200" y="4926"/>
                      </a:cubicBezTo>
                      <a:cubicBezTo>
                        <a:pt x="345" y="4908"/>
                        <a:pt x="472" y="4817"/>
                        <a:pt x="562" y="4691"/>
                      </a:cubicBezTo>
                      <a:lnTo>
                        <a:pt x="562" y="4691"/>
                      </a:lnTo>
                      <a:cubicBezTo>
                        <a:pt x="562" y="4835"/>
                        <a:pt x="508" y="4962"/>
                        <a:pt x="435" y="5071"/>
                      </a:cubicBezTo>
                      <a:cubicBezTo>
                        <a:pt x="562" y="5053"/>
                        <a:pt x="653" y="4962"/>
                        <a:pt x="689" y="4853"/>
                      </a:cubicBezTo>
                      <a:cubicBezTo>
                        <a:pt x="725" y="4908"/>
                        <a:pt x="743" y="4980"/>
                        <a:pt x="743" y="5053"/>
                      </a:cubicBezTo>
                      <a:cubicBezTo>
                        <a:pt x="834" y="4944"/>
                        <a:pt x="870" y="4781"/>
                        <a:pt x="834" y="4636"/>
                      </a:cubicBezTo>
                      <a:cubicBezTo>
                        <a:pt x="761" y="4328"/>
                        <a:pt x="1051" y="3948"/>
                        <a:pt x="1196" y="3676"/>
                      </a:cubicBezTo>
                      <a:cubicBezTo>
                        <a:pt x="1323" y="3387"/>
                        <a:pt x="961" y="3513"/>
                        <a:pt x="1015" y="3242"/>
                      </a:cubicBezTo>
                      <a:cubicBezTo>
                        <a:pt x="1069" y="2916"/>
                        <a:pt x="1033" y="2590"/>
                        <a:pt x="924" y="2282"/>
                      </a:cubicBezTo>
                      <a:cubicBezTo>
                        <a:pt x="798" y="1829"/>
                        <a:pt x="1649" y="1757"/>
                        <a:pt x="1649" y="1757"/>
                      </a:cubicBezTo>
                      <a:lnTo>
                        <a:pt x="1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5784600" y="3870250"/>
                  <a:ext cx="38500" cy="69300"/>
                </a:xfrm>
                <a:custGeom>
                  <a:avLst/>
                  <a:gdLst/>
                  <a:ahLst/>
                  <a:cxnLst/>
                  <a:rect l="l" t="t" r="r" b="b"/>
                  <a:pathLst>
                    <a:path w="1540" h="2772" extrusionOk="0">
                      <a:moveTo>
                        <a:pt x="580" y="0"/>
                      </a:moveTo>
                      <a:cubicBezTo>
                        <a:pt x="453" y="363"/>
                        <a:pt x="761" y="1069"/>
                        <a:pt x="761" y="1069"/>
                      </a:cubicBezTo>
                      <a:cubicBezTo>
                        <a:pt x="761" y="1069"/>
                        <a:pt x="309" y="1648"/>
                        <a:pt x="236" y="1757"/>
                      </a:cubicBezTo>
                      <a:cubicBezTo>
                        <a:pt x="91" y="1902"/>
                        <a:pt x="1" y="2119"/>
                        <a:pt x="1" y="2337"/>
                      </a:cubicBezTo>
                      <a:cubicBezTo>
                        <a:pt x="1" y="2518"/>
                        <a:pt x="91" y="2681"/>
                        <a:pt x="254" y="2771"/>
                      </a:cubicBezTo>
                      <a:cubicBezTo>
                        <a:pt x="218" y="2681"/>
                        <a:pt x="218" y="2590"/>
                        <a:pt x="272" y="2518"/>
                      </a:cubicBezTo>
                      <a:cubicBezTo>
                        <a:pt x="272" y="2626"/>
                        <a:pt x="363" y="2699"/>
                        <a:pt x="471" y="2717"/>
                      </a:cubicBezTo>
                      <a:cubicBezTo>
                        <a:pt x="363" y="2590"/>
                        <a:pt x="490" y="2373"/>
                        <a:pt x="490" y="2373"/>
                      </a:cubicBezTo>
                      <a:cubicBezTo>
                        <a:pt x="490" y="2463"/>
                        <a:pt x="544" y="2554"/>
                        <a:pt x="634" y="2572"/>
                      </a:cubicBezTo>
                      <a:cubicBezTo>
                        <a:pt x="598" y="2500"/>
                        <a:pt x="598" y="2409"/>
                        <a:pt x="616" y="2318"/>
                      </a:cubicBezTo>
                      <a:cubicBezTo>
                        <a:pt x="634" y="2192"/>
                        <a:pt x="598" y="2065"/>
                        <a:pt x="544" y="1956"/>
                      </a:cubicBezTo>
                      <a:cubicBezTo>
                        <a:pt x="634" y="1884"/>
                        <a:pt x="743" y="1829"/>
                        <a:pt x="852" y="1775"/>
                      </a:cubicBezTo>
                      <a:cubicBezTo>
                        <a:pt x="1105" y="1630"/>
                        <a:pt x="1341" y="1431"/>
                        <a:pt x="1323" y="1141"/>
                      </a:cubicBezTo>
                      <a:cubicBezTo>
                        <a:pt x="1323" y="833"/>
                        <a:pt x="1232" y="761"/>
                        <a:pt x="1377" y="616"/>
                      </a:cubicBezTo>
                      <a:cubicBezTo>
                        <a:pt x="1540" y="453"/>
                        <a:pt x="1486" y="73"/>
                        <a:pt x="1486" y="73"/>
                      </a:cubicBez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5700400" y="3839000"/>
                  <a:ext cx="301550" cy="189625"/>
                </a:xfrm>
                <a:custGeom>
                  <a:avLst/>
                  <a:gdLst/>
                  <a:ahLst/>
                  <a:cxnLst/>
                  <a:rect l="l" t="t" r="r" b="b"/>
                  <a:pathLst>
                    <a:path w="12062" h="7585" extrusionOk="0">
                      <a:moveTo>
                        <a:pt x="1938" y="1"/>
                      </a:moveTo>
                      <a:cubicBezTo>
                        <a:pt x="1938" y="1"/>
                        <a:pt x="942" y="508"/>
                        <a:pt x="1051" y="1305"/>
                      </a:cubicBezTo>
                      <a:cubicBezTo>
                        <a:pt x="743" y="1377"/>
                        <a:pt x="525" y="1649"/>
                        <a:pt x="507" y="1957"/>
                      </a:cubicBezTo>
                      <a:cubicBezTo>
                        <a:pt x="507" y="2246"/>
                        <a:pt x="344" y="2518"/>
                        <a:pt x="91" y="2663"/>
                      </a:cubicBezTo>
                      <a:cubicBezTo>
                        <a:pt x="0" y="2754"/>
                        <a:pt x="199" y="3079"/>
                        <a:pt x="489" y="3170"/>
                      </a:cubicBezTo>
                      <a:lnTo>
                        <a:pt x="707" y="3206"/>
                      </a:lnTo>
                      <a:cubicBezTo>
                        <a:pt x="719" y="3207"/>
                        <a:pt x="730" y="3208"/>
                        <a:pt x="742" y="3208"/>
                      </a:cubicBezTo>
                      <a:cubicBezTo>
                        <a:pt x="964" y="3208"/>
                        <a:pt x="1162" y="3050"/>
                        <a:pt x="1214" y="2844"/>
                      </a:cubicBezTo>
                      <a:cubicBezTo>
                        <a:pt x="1395" y="2500"/>
                        <a:pt x="1739" y="2283"/>
                        <a:pt x="2119" y="2283"/>
                      </a:cubicBezTo>
                      <a:cubicBezTo>
                        <a:pt x="3423" y="2301"/>
                        <a:pt x="4039" y="2663"/>
                        <a:pt x="4039" y="2663"/>
                      </a:cubicBezTo>
                      <a:cubicBezTo>
                        <a:pt x="4076" y="2658"/>
                        <a:pt x="4112" y="2655"/>
                        <a:pt x="4146" y="2655"/>
                      </a:cubicBezTo>
                      <a:cubicBezTo>
                        <a:pt x="4849" y="2655"/>
                        <a:pt x="5005" y="3677"/>
                        <a:pt x="5868" y="4401"/>
                      </a:cubicBezTo>
                      <a:cubicBezTo>
                        <a:pt x="6610" y="5017"/>
                        <a:pt x="8059" y="5687"/>
                        <a:pt x="8059" y="5687"/>
                      </a:cubicBezTo>
                      <a:cubicBezTo>
                        <a:pt x="8608" y="7299"/>
                        <a:pt x="10113" y="7585"/>
                        <a:pt x="11113" y="7585"/>
                      </a:cubicBezTo>
                      <a:cubicBezTo>
                        <a:pt x="11664" y="7585"/>
                        <a:pt x="12061" y="7498"/>
                        <a:pt x="12061" y="7498"/>
                      </a:cubicBezTo>
                      <a:lnTo>
                        <a:pt x="12025" y="7118"/>
                      </a:lnTo>
                      <a:cubicBezTo>
                        <a:pt x="11841" y="7176"/>
                        <a:pt x="11665" y="7204"/>
                        <a:pt x="11496" y="7204"/>
                      </a:cubicBezTo>
                      <a:cubicBezTo>
                        <a:pt x="10186" y="7204"/>
                        <a:pt x="9290" y="5502"/>
                        <a:pt x="8168" y="2663"/>
                      </a:cubicBezTo>
                      <a:cubicBezTo>
                        <a:pt x="7519" y="1014"/>
                        <a:pt x="6155" y="611"/>
                        <a:pt x="4978" y="611"/>
                      </a:cubicBezTo>
                      <a:cubicBezTo>
                        <a:pt x="3853" y="611"/>
                        <a:pt x="2898" y="979"/>
                        <a:pt x="2898" y="979"/>
                      </a:cubicBezTo>
                      <a:cubicBezTo>
                        <a:pt x="2827" y="976"/>
                        <a:pt x="2757" y="974"/>
                        <a:pt x="2686" y="974"/>
                      </a:cubicBezTo>
                      <a:cubicBezTo>
                        <a:pt x="2358" y="974"/>
                        <a:pt x="2030" y="1007"/>
                        <a:pt x="1703" y="1051"/>
                      </a:cubicBezTo>
                      <a:cubicBezTo>
                        <a:pt x="1811" y="743"/>
                        <a:pt x="2029" y="472"/>
                        <a:pt x="2318" y="291"/>
                      </a:cubicBezTo>
                      <a:lnTo>
                        <a:pt x="2318" y="291"/>
                      </a:lnTo>
                      <a:cubicBezTo>
                        <a:pt x="2318" y="291"/>
                        <a:pt x="1793" y="417"/>
                        <a:pt x="1612" y="653"/>
                      </a:cubicBezTo>
                      <a:cubicBezTo>
                        <a:pt x="1648" y="417"/>
                        <a:pt x="1757" y="182"/>
                        <a:pt x="1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2" name="Google Shape;1192;p56"/>
            <p:cNvGrpSpPr/>
            <p:nvPr/>
          </p:nvGrpSpPr>
          <p:grpSpPr>
            <a:xfrm>
              <a:off x="7160623" y="1944703"/>
              <a:ext cx="664368" cy="430815"/>
              <a:chOff x="5878325" y="3537725"/>
              <a:chExt cx="128150" cy="83100"/>
            </a:xfrm>
          </p:grpSpPr>
          <p:sp>
            <p:nvSpPr>
              <p:cNvPr id="1193" name="Google Shape;1193;p56"/>
              <p:cNvSpPr/>
              <p:nvPr/>
            </p:nvSpPr>
            <p:spPr>
              <a:xfrm>
                <a:off x="5921325" y="3543375"/>
                <a:ext cx="85150" cy="43025"/>
              </a:xfrm>
              <a:custGeom>
                <a:avLst/>
                <a:gdLst/>
                <a:ahLst/>
                <a:cxnLst/>
                <a:rect l="l" t="t" r="r" b="b"/>
                <a:pathLst>
                  <a:path w="3406" h="1721" extrusionOk="0">
                    <a:moveTo>
                      <a:pt x="1232" y="0"/>
                    </a:moveTo>
                    <a:lnTo>
                      <a:pt x="1051" y="91"/>
                    </a:lnTo>
                    <a:cubicBezTo>
                      <a:pt x="852" y="616"/>
                      <a:pt x="472" y="1069"/>
                      <a:pt x="1" y="1359"/>
                    </a:cubicBezTo>
                    <a:lnTo>
                      <a:pt x="327" y="1703"/>
                    </a:lnTo>
                    <a:cubicBezTo>
                      <a:pt x="390" y="1634"/>
                      <a:pt x="478" y="1611"/>
                      <a:pt x="569" y="1611"/>
                    </a:cubicBezTo>
                    <a:cubicBezTo>
                      <a:pt x="767" y="1611"/>
                      <a:pt x="979" y="1721"/>
                      <a:pt x="979" y="1721"/>
                    </a:cubicBezTo>
                    <a:cubicBezTo>
                      <a:pt x="1105" y="1317"/>
                      <a:pt x="1452" y="1244"/>
                      <a:pt x="1688" y="1244"/>
                    </a:cubicBezTo>
                    <a:cubicBezTo>
                      <a:pt x="1822" y="1244"/>
                      <a:pt x="1920" y="1268"/>
                      <a:pt x="1920" y="1268"/>
                    </a:cubicBezTo>
                    <a:cubicBezTo>
                      <a:pt x="2044" y="718"/>
                      <a:pt x="2585" y="613"/>
                      <a:pt x="2979" y="613"/>
                    </a:cubicBezTo>
                    <a:cubicBezTo>
                      <a:pt x="3220" y="613"/>
                      <a:pt x="3405" y="652"/>
                      <a:pt x="3405" y="652"/>
                    </a:cubicBezTo>
                    <a:cubicBezTo>
                      <a:pt x="2796" y="172"/>
                      <a:pt x="2224" y="55"/>
                      <a:pt x="1810" y="55"/>
                    </a:cubicBezTo>
                    <a:cubicBezTo>
                      <a:pt x="1412" y="55"/>
                      <a:pt x="1160" y="163"/>
                      <a:pt x="1160" y="163"/>
                    </a:cubicBezTo>
                    <a:lnTo>
                      <a:pt x="12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6"/>
              <p:cNvSpPr/>
              <p:nvPr/>
            </p:nvSpPr>
            <p:spPr>
              <a:xfrm>
                <a:off x="5878325" y="3537725"/>
                <a:ext cx="39400" cy="40525"/>
              </a:xfrm>
              <a:custGeom>
                <a:avLst/>
                <a:gdLst/>
                <a:ahLst/>
                <a:cxnLst/>
                <a:rect l="l" t="t" r="r" b="b"/>
                <a:pathLst>
                  <a:path w="1576" h="1621" extrusionOk="0">
                    <a:moveTo>
                      <a:pt x="534" y="0"/>
                    </a:moveTo>
                    <a:cubicBezTo>
                      <a:pt x="384" y="0"/>
                      <a:pt x="207" y="28"/>
                      <a:pt x="0" y="100"/>
                    </a:cubicBezTo>
                    <a:cubicBezTo>
                      <a:pt x="435" y="118"/>
                      <a:pt x="725" y="498"/>
                      <a:pt x="652" y="933"/>
                    </a:cubicBezTo>
                    <a:cubicBezTo>
                      <a:pt x="652" y="933"/>
                      <a:pt x="1105" y="933"/>
                      <a:pt x="1051" y="1494"/>
                    </a:cubicBezTo>
                    <a:cubicBezTo>
                      <a:pt x="1051" y="1494"/>
                      <a:pt x="1114" y="1475"/>
                      <a:pt x="1189" y="1475"/>
                    </a:cubicBezTo>
                    <a:cubicBezTo>
                      <a:pt x="1278" y="1475"/>
                      <a:pt x="1383" y="1502"/>
                      <a:pt x="1413" y="1621"/>
                    </a:cubicBezTo>
                    <a:lnTo>
                      <a:pt x="1576" y="1530"/>
                    </a:lnTo>
                    <a:cubicBezTo>
                      <a:pt x="1359" y="1150"/>
                      <a:pt x="1268" y="697"/>
                      <a:pt x="1304" y="244"/>
                    </a:cubicBezTo>
                    <a:lnTo>
                      <a:pt x="1232" y="154"/>
                    </a:lnTo>
                    <a:lnTo>
                      <a:pt x="1232" y="299"/>
                    </a:lnTo>
                    <a:cubicBezTo>
                      <a:pt x="1232" y="299"/>
                      <a:pt x="1029"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6"/>
              <p:cNvSpPr/>
              <p:nvPr/>
            </p:nvSpPr>
            <p:spPr>
              <a:xfrm>
                <a:off x="5956650" y="3607200"/>
                <a:ext cx="8175" cy="4100"/>
              </a:xfrm>
              <a:custGeom>
                <a:avLst/>
                <a:gdLst/>
                <a:ahLst/>
                <a:cxnLst/>
                <a:rect l="l" t="t" r="r" b="b"/>
                <a:pathLst>
                  <a:path w="327" h="164" extrusionOk="0">
                    <a:moveTo>
                      <a:pt x="127" y="1"/>
                    </a:moveTo>
                    <a:lnTo>
                      <a:pt x="0" y="73"/>
                    </a:lnTo>
                    <a:lnTo>
                      <a:pt x="0" y="164"/>
                    </a:lnTo>
                    <a:lnTo>
                      <a:pt x="163" y="146"/>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5927225" y="3590450"/>
                <a:ext cx="10425" cy="30375"/>
              </a:xfrm>
              <a:custGeom>
                <a:avLst/>
                <a:gdLst/>
                <a:ahLst/>
                <a:cxnLst/>
                <a:rect l="l" t="t" r="r" b="b"/>
                <a:pathLst>
                  <a:path w="417" h="1215" extrusionOk="0">
                    <a:moveTo>
                      <a:pt x="181" y="1"/>
                    </a:moveTo>
                    <a:cubicBezTo>
                      <a:pt x="73" y="128"/>
                      <a:pt x="0" y="291"/>
                      <a:pt x="18" y="453"/>
                    </a:cubicBezTo>
                    <a:cubicBezTo>
                      <a:pt x="73" y="580"/>
                      <a:pt x="145" y="707"/>
                      <a:pt x="236" y="816"/>
                    </a:cubicBezTo>
                    <a:cubicBezTo>
                      <a:pt x="254" y="852"/>
                      <a:pt x="236" y="942"/>
                      <a:pt x="254" y="1033"/>
                    </a:cubicBezTo>
                    <a:cubicBezTo>
                      <a:pt x="272" y="1087"/>
                      <a:pt x="254" y="1142"/>
                      <a:pt x="217" y="1196"/>
                    </a:cubicBezTo>
                    <a:cubicBezTo>
                      <a:pt x="254" y="1178"/>
                      <a:pt x="290" y="1160"/>
                      <a:pt x="290" y="1124"/>
                    </a:cubicBezTo>
                    <a:cubicBezTo>
                      <a:pt x="308" y="1160"/>
                      <a:pt x="308" y="1178"/>
                      <a:pt x="290" y="1214"/>
                    </a:cubicBezTo>
                    <a:cubicBezTo>
                      <a:pt x="326" y="1196"/>
                      <a:pt x="344" y="1178"/>
                      <a:pt x="344" y="1160"/>
                    </a:cubicBezTo>
                    <a:cubicBezTo>
                      <a:pt x="362" y="1160"/>
                      <a:pt x="362" y="1178"/>
                      <a:pt x="362" y="1196"/>
                    </a:cubicBezTo>
                    <a:cubicBezTo>
                      <a:pt x="380" y="1160"/>
                      <a:pt x="380" y="1124"/>
                      <a:pt x="362" y="1105"/>
                    </a:cubicBezTo>
                    <a:cubicBezTo>
                      <a:pt x="344" y="1033"/>
                      <a:pt x="380" y="924"/>
                      <a:pt x="399" y="852"/>
                    </a:cubicBezTo>
                    <a:cubicBezTo>
                      <a:pt x="417" y="779"/>
                      <a:pt x="344" y="834"/>
                      <a:pt x="344" y="761"/>
                    </a:cubicBezTo>
                    <a:cubicBezTo>
                      <a:pt x="344" y="689"/>
                      <a:pt x="308" y="598"/>
                      <a:pt x="272" y="544"/>
                    </a:cubicBezTo>
                    <a:cubicBezTo>
                      <a:pt x="217" y="435"/>
                      <a:pt x="417" y="381"/>
                      <a:pt x="417" y="381"/>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5923150" y="3587750"/>
                <a:ext cx="9075" cy="30350"/>
              </a:xfrm>
              <a:custGeom>
                <a:avLst/>
                <a:gdLst/>
                <a:ahLst/>
                <a:cxnLst/>
                <a:rect l="l" t="t" r="r" b="b"/>
                <a:pathLst>
                  <a:path w="363" h="1214" extrusionOk="0">
                    <a:moveTo>
                      <a:pt x="199" y="0"/>
                    </a:moveTo>
                    <a:cubicBezTo>
                      <a:pt x="73" y="109"/>
                      <a:pt x="0" y="272"/>
                      <a:pt x="0" y="435"/>
                    </a:cubicBezTo>
                    <a:cubicBezTo>
                      <a:pt x="36" y="561"/>
                      <a:pt x="91" y="688"/>
                      <a:pt x="163" y="815"/>
                    </a:cubicBezTo>
                    <a:cubicBezTo>
                      <a:pt x="163" y="851"/>
                      <a:pt x="145" y="942"/>
                      <a:pt x="163" y="1014"/>
                    </a:cubicBezTo>
                    <a:cubicBezTo>
                      <a:pt x="163" y="1087"/>
                      <a:pt x="145" y="1141"/>
                      <a:pt x="109" y="1177"/>
                    </a:cubicBezTo>
                    <a:cubicBezTo>
                      <a:pt x="145" y="1177"/>
                      <a:pt x="181" y="1141"/>
                      <a:pt x="199" y="1123"/>
                    </a:cubicBezTo>
                    <a:lnTo>
                      <a:pt x="199" y="1123"/>
                    </a:lnTo>
                    <a:cubicBezTo>
                      <a:pt x="199" y="1141"/>
                      <a:pt x="181" y="1177"/>
                      <a:pt x="181" y="1213"/>
                    </a:cubicBezTo>
                    <a:cubicBezTo>
                      <a:pt x="199" y="1195"/>
                      <a:pt x="217" y="1177"/>
                      <a:pt x="236" y="1159"/>
                    </a:cubicBezTo>
                    <a:cubicBezTo>
                      <a:pt x="236" y="1159"/>
                      <a:pt x="236" y="1177"/>
                      <a:pt x="254" y="1195"/>
                    </a:cubicBezTo>
                    <a:cubicBezTo>
                      <a:pt x="272" y="1159"/>
                      <a:pt x="272" y="1123"/>
                      <a:pt x="254" y="1105"/>
                    </a:cubicBezTo>
                    <a:cubicBezTo>
                      <a:pt x="217" y="1032"/>
                      <a:pt x="272" y="942"/>
                      <a:pt x="308" y="869"/>
                    </a:cubicBezTo>
                    <a:cubicBezTo>
                      <a:pt x="326" y="797"/>
                      <a:pt x="254" y="833"/>
                      <a:pt x="254" y="779"/>
                    </a:cubicBezTo>
                    <a:cubicBezTo>
                      <a:pt x="254" y="688"/>
                      <a:pt x="236" y="616"/>
                      <a:pt x="199" y="543"/>
                    </a:cubicBezTo>
                    <a:cubicBezTo>
                      <a:pt x="163" y="453"/>
                      <a:pt x="362" y="399"/>
                      <a:pt x="362" y="399"/>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6"/>
              <p:cNvSpPr/>
              <p:nvPr/>
            </p:nvSpPr>
            <p:spPr>
              <a:xfrm>
                <a:off x="5907750" y="3578675"/>
                <a:ext cx="7275" cy="17700"/>
              </a:xfrm>
              <a:custGeom>
                <a:avLst/>
                <a:gdLst/>
                <a:ahLst/>
                <a:cxnLst/>
                <a:rect l="l" t="t" r="r" b="b"/>
                <a:pathLst>
                  <a:path w="291" h="708" extrusionOk="0">
                    <a:moveTo>
                      <a:pt x="200" y="1"/>
                    </a:moveTo>
                    <a:lnTo>
                      <a:pt x="0" y="73"/>
                    </a:lnTo>
                    <a:cubicBezTo>
                      <a:pt x="0" y="164"/>
                      <a:pt x="127" y="291"/>
                      <a:pt x="127" y="291"/>
                    </a:cubicBezTo>
                    <a:cubicBezTo>
                      <a:pt x="127" y="291"/>
                      <a:pt x="91" y="454"/>
                      <a:pt x="91" y="490"/>
                    </a:cubicBezTo>
                    <a:cubicBezTo>
                      <a:pt x="73" y="544"/>
                      <a:pt x="73" y="599"/>
                      <a:pt x="91" y="635"/>
                    </a:cubicBezTo>
                    <a:cubicBezTo>
                      <a:pt x="91" y="671"/>
                      <a:pt x="127" y="707"/>
                      <a:pt x="182" y="707"/>
                    </a:cubicBezTo>
                    <a:cubicBezTo>
                      <a:pt x="163" y="689"/>
                      <a:pt x="163" y="671"/>
                      <a:pt x="163" y="653"/>
                    </a:cubicBezTo>
                    <a:lnTo>
                      <a:pt x="163" y="653"/>
                    </a:lnTo>
                    <a:cubicBezTo>
                      <a:pt x="163" y="666"/>
                      <a:pt x="182" y="678"/>
                      <a:pt x="199" y="678"/>
                    </a:cubicBezTo>
                    <a:cubicBezTo>
                      <a:pt x="206" y="678"/>
                      <a:pt x="212" y="676"/>
                      <a:pt x="218" y="671"/>
                    </a:cubicBezTo>
                    <a:cubicBezTo>
                      <a:pt x="200" y="654"/>
                      <a:pt x="200" y="603"/>
                      <a:pt x="200" y="599"/>
                    </a:cubicBezTo>
                    <a:lnTo>
                      <a:pt x="200" y="599"/>
                    </a:lnTo>
                    <a:cubicBezTo>
                      <a:pt x="200" y="617"/>
                      <a:pt x="218" y="635"/>
                      <a:pt x="254" y="635"/>
                    </a:cubicBezTo>
                    <a:cubicBezTo>
                      <a:pt x="236" y="617"/>
                      <a:pt x="218" y="599"/>
                      <a:pt x="218" y="580"/>
                    </a:cubicBezTo>
                    <a:cubicBezTo>
                      <a:pt x="218" y="544"/>
                      <a:pt x="163" y="508"/>
                      <a:pt x="163" y="508"/>
                    </a:cubicBezTo>
                    <a:cubicBezTo>
                      <a:pt x="163" y="508"/>
                      <a:pt x="163" y="490"/>
                      <a:pt x="218" y="436"/>
                    </a:cubicBezTo>
                    <a:cubicBezTo>
                      <a:pt x="272" y="399"/>
                      <a:pt x="290" y="327"/>
                      <a:pt x="272" y="254"/>
                    </a:cubicBezTo>
                    <a:cubicBezTo>
                      <a:pt x="236" y="200"/>
                      <a:pt x="218" y="182"/>
                      <a:pt x="236" y="128"/>
                    </a:cubicBezTo>
                    <a:cubicBezTo>
                      <a:pt x="254" y="91"/>
                      <a:pt x="20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6"/>
              <p:cNvSpPr/>
              <p:nvPr/>
            </p:nvSpPr>
            <p:spPr>
              <a:xfrm>
                <a:off x="5903675" y="3579600"/>
                <a:ext cx="8175" cy="16775"/>
              </a:xfrm>
              <a:custGeom>
                <a:avLst/>
                <a:gdLst/>
                <a:ahLst/>
                <a:cxnLst/>
                <a:rect l="l" t="t" r="r" b="b"/>
                <a:pathLst>
                  <a:path w="327" h="671" extrusionOk="0">
                    <a:moveTo>
                      <a:pt x="308" y="0"/>
                    </a:moveTo>
                    <a:lnTo>
                      <a:pt x="73" y="18"/>
                    </a:lnTo>
                    <a:cubicBezTo>
                      <a:pt x="73" y="109"/>
                      <a:pt x="109" y="181"/>
                      <a:pt x="145" y="254"/>
                    </a:cubicBezTo>
                    <a:lnTo>
                      <a:pt x="37" y="435"/>
                    </a:lnTo>
                    <a:cubicBezTo>
                      <a:pt x="19" y="471"/>
                      <a:pt x="0" y="525"/>
                      <a:pt x="0" y="580"/>
                    </a:cubicBezTo>
                    <a:cubicBezTo>
                      <a:pt x="0" y="616"/>
                      <a:pt x="37" y="652"/>
                      <a:pt x="73" y="670"/>
                    </a:cubicBezTo>
                    <a:cubicBezTo>
                      <a:pt x="73" y="652"/>
                      <a:pt x="73" y="634"/>
                      <a:pt x="73" y="616"/>
                    </a:cubicBezTo>
                    <a:cubicBezTo>
                      <a:pt x="73" y="634"/>
                      <a:pt x="109" y="652"/>
                      <a:pt x="127" y="652"/>
                    </a:cubicBezTo>
                    <a:cubicBezTo>
                      <a:pt x="109" y="634"/>
                      <a:pt x="127" y="562"/>
                      <a:pt x="127" y="562"/>
                    </a:cubicBezTo>
                    <a:cubicBezTo>
                      <a:pt x="127" y="598"/>
                      <a:pt x="145" y="616"/>
                      <a:pt x="163" y="616"/>
                    </a:cubicBezTo>
                    <a:cubicBezTo>
                      <a:pt x="163" y="598"/>
                      <a:pt x="163" y="580"/>
                      <a:pt x="163" y="562"/>
                    </a:cubicBezTo>
                    <a:cubicBezTo>
                      <a:pt x="182" y="525"/>
                      <a:pt x="145" y="471"/>
                      <a:pt x="145" y="471"/>
                    </a:cubicBezTo>
                    <a:cubicBezTo>
                      <a:pt x="163" y="453"/>
                      <a:pt x="182" y="435"/>
                      <a:pt x="218" y="417"/>
                    </a:cubicBezTo>
                    <a:cubicBezTo>
                      <a:pt x="272" y="399"/>
                      <a:pt x="308" y="326"/>
                      <a:pt x="308" y="254"/>
                    </a:cubicBezTo>
                    <a:cubicBezTo>
                      <a:pt x="308" y="181"/>
                      <a:pt x="272" y="181"/>
                      <a:pt x="308" y="127"/>
                    </a:cubicBezTo>
                    <a:cubicBezTo>
                      <a:pt x="326" y="91"/>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5891900" y="3575075"/>
                <a:ext cx="16775" cy="6350"/>
              </a:xfrm>
              <a:custGeom>
                <a:avLst/>
                <a:gdLst/>
                <a:ahLst/>
                <a:cxnLst/>
                <a:rect l="l" t="t" r="r" b="b"/>
                <a:pathLst>
                  <a:path w="671" h="254" extrusionOk="0">
                    <a:moveTo>
                      <a:pt x="399" y="0"/>
                    </a:moveTo>
                    <a:lnTo>
                      <a:pt x="272" y="72"/>
                    </a:lnTo>
                    <a:lnTo>
                      <a:pt x="290" y="18"/>
                    </a:lnTo>
                    <a:lnTo>
                      <a:pt x="145" y="109"/>
                    </a:lnTo>
                    <a:lnTo>
                      <a:pt x="145" y="109"/>
                    </a:lnTo>
                    <a:lnTo>
                      <a:pt x="164" y="72"/>
                    </a:lnTo>
                    <a:lnTo>
                      <a:pt x="109" y="145"/>
                    </a:lnTo>
                    <a:lnTo>
                      <a:pt x="109" y="91"/>
                    </a:lnTo>
                    <a:lnTo>
                      <a:pt x="19" y="181"/>
                    </a:lnTo>
                    <a:lnTo>
                      <a:pt x="1" y="235"/>
                    </a:lnTo>
                    <a:lnTo>
                      <a:pt x="254" y="254"/>
                    </a:lnTo>
                    <a:lnTo>
                      <a:pt x="580" y="109"/>
                    </a:lnTo>
                    <a:lnTo>
                      <a:pt x="671" y="0"/>
                    </a:lnTo>
                    <a:lnTo>
                      <a:pt x="671" y="0"/>
                    </a:lnTo>
                    <a:lnTo>
                      <a:pt x="526" y="54"/>
                    </a:lnTo>
                    <a:lnTo>
                      <a:pt x="562" y="18"/>
                    </a:lnTo>
                    <a:lnTo>
                      <a:pt x="490" y="54"/>
                    </a:lnTo>
                    <a:lnTo>
                      <a:pt x="508" y="18"/>
                    </a:lnTo>
                    <a:lnTo>
                      <a:pt x="363" y="72"/>
                    </a:lnTo>
                    <a:lnTo>
                      <a:pt x="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5924050" y="3583225"/>
                <a:ext cx="20850" cy="21750"/>
              </a:xfrm>
              <a:custGeom>
                <a:avLst/>
                <a:gdLst/>
                <a:ahLst/>
                <a:cxnLst/>
                <a:rect l="l" t="t" r="r" b="b"/>
                <a:pathLst>
                  <a:path w="834" h="870" extrusionOk="0">
                    <a:moveTo>
                      <a:pt x="254" y="0"/>
                    </a:moveTo>
                    <a:lnTo>
                      <a:pt x="0" y="72"/>
                    </a:lnTo>
                    <a:cubicBezTo>
                      <a:pt x="0" y="72"/>
                      <a:pt x="200" y="525"/>
                      <a:pt x="218" y="543"/>
                    </a:cubicBezTo>
                    <a:lnTo>
                      <a:pt x="562" y="869"/>
                    </a:lnTo>
                    <a:lnTo>
                      <a:pt x="689" y="815"/>
                    </a:lnTo>
                    <a:lnTo>
                      <a:pt x="833" y="797"/>
                    </a:lnTo>
                    <a:lnTo>
                      <a:pt x="670" y="670"/>
                    </a:lnTo>
                    <a:lnTo>
                      <a:pt x="725" y="670"/>
                    </a:lnTo>
                    <a:lnTo>
                      <a:pt x="598" y="561"/>
                    </a:lnTo>
                    <a:lnTo>
                      <a:pt x="670" y="561"/>
                    </a:lnTo>
                    <a:lnTo>
                      <a:pt x="507" y="453"/>
                    </a:lnTo>
                    <a:lnTo>
                      <a:pt x="598" y="471"/>
                    </a:lnTo>
                    <a:lnTo>
                      <a:pt x="453" y="308"/>
                    </a:lnTo>
                    <a:lnTo>
                      <a:pt x="507" y="308"/>
                    </a:lnTo>
                    <a:lnTo>
                      <a:pt x="399" y="163"/>
                    </a:lnTo>
                    <a:lnTo>
                      <a:pt x="399" y="163"/>
                    </a:lnTo>
                    <a:lnTo>
                      <a:pt x="471" y="181"/>
                    </a:lnTo>
                    <a:lnTo>
                      <a:pt x="471" y="181"/>
                    </a:lnTo>
                    <a:lnTo>
                      <a:pt x="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6"/>
              <p:cNvSpPr/>
              <p:nvPr/>
            </p:nvSpPr>
            <p:spPr>
              <a:xfrm>
                <a:off x="5942600" y="3603125"/>
                <a:ext cx="10000" cy="7275"/>
              </a:xfrm>
              <a:custGeom>
                <a:avLst/>
                <a:gdLst/>
                <a:ahLst/>
                <a:cxnLst/>
                <a:rect l="l" t="t" r="r" b="b"/>
                <a:pathLst>
                  <a:path w="400" h="291" extrusionOk="0">
                    <a:moveTo>
                      <a:pt x="1" y="1"/>
                    </a:moveTo>
                    <a:lnTo>
                      <a:pt x="37" y="182"/>
                    </a:lnTo>
                    <a:cubicBezTo>
                      <a:pt x="73" y="218"/>
                      <a:pt x="128" y="236"/>
                      <a:pt x="182" y="254"/>
                    </a:cubicBezTo>
                    <a:lnTo>
                      <a:pt x="363" y="291"/>
                    </a:lnTo>
                    <a:lnTo>
                      <a:pt x="399" y="218"/>
                    </a:lnTo>
                    <a:lnTo>
                      <a:pt x="309" y="218"/>
                    </a:lnTo>
                    <a:lnTo>
                      <a:pt x="345" y="200"/>
                    </a:lnTo>
                    <a:lnTo>
                      <a:pt x="200" y="146"/>
                    </a:lnTo>
                    <a:lnTo>
                      <a:pt x="254" y="146"/>
                    </a:lnTo>
                    <a:lnTo>
                      <a:pt x="73" y="73"/>
                    </a:lnTo>
                    <a:lnTo>
                      <a:pt x="182" y="7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p:nvPr/>
            </p:nvSpPr>
            <p:spPr>
              <a:xfrm>
                <a:off x="5951200" y="3608125"/>
                <a:ext cx="5925" cy="2725"/>
              </a:xfrm>
              <a:custGeom>
                <a:avLst/>
                <a:gdLst/>
                <a:ahLst/>
                <a:cxnLst/>
                <a:rect l="l" t="t" r="r" b="b"/>
                <a:pathLst>
                  <a:path w="237" h="109" extrusionOk="0">
                    <a:moveTo>
                      <a:pt x="236" y="0"/>
                    </a:moveTo>
                    <a:lnTo>
                      <a:pt x="182" y="36"/>
                    </a:lnTo>
                    <a:lnTo>
                      <a:pt x="182" y="18"/>
                    </a:lnTo>
                    <a:lnTo>
                      <a:pt x="110" y="54"/>
                    </a:lnTo>
                    <a:lnTo>
                      <a:pt x="110" y="36"/>
                    </a:lnTo>
                    <a:lnTo>
                      <a:pt x="55" y="54"/>
                    </a:lnTo>
                    <a:lnTo>
                      <a:pt x="1" y="91"/>
                    </a:lnTo>
                    <a:lnTo>
                      <a:pt x="37" y="109"/>
                    </a:lnTo>
                    <a:lnTo>
                      <a:pt x="146" y="109"/>
                    </a:lnTo>
                    <a:lnTo>
                      <a:pt x="218" y="72"/>
                    </a:lnTo>
                    <a:lnTo>
                      <a:pt x="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5883750" y="3574150"/>
                <a:ext cx="73825" cy="38375"/>
              </a:xfrm>
              <a:custGeom>
                <a:avLst/>
                <a:gdLst/>
                <a:ahLst/>
                <a:cxnLst/>
                <a:rect l="l" t="t" r="r" b="b"/>
                <a:pathLst>
                  <a:path w="2953" h="1535" extrusionOk="0">
                    <a:moveTo>
                      <a:pt x="381" y="1"/>
                    </a:moveTo>
                    <a:cubicBezTo>
                      <a:pt x="381" y="1"/>
                      <a:pt x="146" y="146"/>
                      <a:pt x="200" y="327"/>
                    </a:cubicBezTo>
                    <a:cubicBezTo>
                      <a:pt x="127" y="345"/>
                      <a:pt x="91" y="417"/>
                      <a:pt x="91" y="490"/>
                    </a:cubicBezTo>
                    <a:cubicBezTo>
                      <a:pt x="109" y="562"/>
                      <a:pt x="73" y="635"/>
                      <a:pt x="19" y="671"/>
                    </a:cubicBezTo>
                    <a:cubicBezTo>
                      <a:pt x="1" y="689"/>
                      <a:pt x="55" y="761"/>
                      <a:pt x="127" y="780"/>
                    </a:cubicBezTo>
                    <a:lnTo>
                      <a:pt x="182" y="780"/>
                    </a:lnTo>
                    <a:cubicBezTo>
                      <a:pt x="236" y="780"/>
                      <a:pt x="290" y="725"/>
                      <a:pt x="290" y="671"/>
                    </a:cubicBezTo>
                    <a:cubicBezTo>
                      <a:pt x="327" y="598"/>
                      <a:pt x="399" y="526"/>
                      <a:pt x="490" y="526"/>
                    </a:cubicBezTo>
                    <a:cubicBezTo>
                      <a:pt x="541" y="513"/>
                      <a:pt x="595" y="507"/>
                      <a:pt x="649" y="507"/>
                    </a:cubicBezTo>
                    <a:cubicBezTo>
                      <a:pt x="748" y="507"/>
                      <a:pt x="849" y="527"/>
                      <a:pt x="942" y="562"/>
                    </a:cubicBezTo>
                    <a:cubicBezTo>
                      <a:pt x="959" y="557"/>
                      <a:pt x="975" y="555"/>
                      <a:pt x="991" y="555"/>
                    </a:cubicBezTo>
                    <a:cubicBezTo>
                      <a:pt x="1138" y="555"/>
                      <a:pt x="1216" y="777"/>
                      <a:pt x="1413" y="924"/>
                    </a:cubicBezTo>
                    <a:cubicBezTo>
                      <a:pt x="1594" y="1015"/>
                      <a:pt x="1775" y="1105"/>
                      <a:pt x="1975" y="1160"/>
                    </a:cubicBezTo>
                    <a:cubicBezTo>
                      <a:pt x="2112" y="1465"/>
                      <a:pt x="2390" y="1535"/>
                      <a:pt x="2614" y="1535"/>
                    </a:cubicBezTo>
                    <a:cubicBezTo>
                      <a:pt x="2802" y="1535"/>
                      <a:pt x="2952" y="1486"/>
                      <a:pt x="2952" y="1486"/>
                    </a:cubicBezTo>
                    <a:lnTo>
                      <a:pt x="2934" y="1395"/>
                    </a:lnTo>
                    <a:cubicBezTo>
                      <a:pt x="2880" y="1420"/>
                      <a:pt x="2828" y="1432"/>
                      <a:pt x="2776" y="1432"/>
                    </a:cubicBezTo>
                    <a:cubicBezTo>
                      <a:pt x="2488" y="1432"/>
                      <a:pt x="2241" y="1054"/>
                      <a:pt x="1902" y="454"/>
                    </a:cubicBezTo>
                    <a:cubicBezTo>
                      <a:pt x="1737" y="139"/>
                      <a:pt x="1476" y="50"/>
                      <a:pt x="1233" y="50"/>
                    </a:cubicBezTo>
                    <a:cubicBezTo>
                      <a:pt x="918" y="50"/>
                      <a:pt x="634" y="200"/>
                      <a:pt x="634" y="200"/>
                    </a:cubicBezTo>
                    <a:cubicBezTo>
                      <a:pt x="526" y="200"/>
                      <a:pt x="435" y="218"/>
                      <a:pt x="345" y="236"/>
                    </a:cubicBezTo>
                    <a:cubicBezTo>
                      <a:pt x="363" y="164"/>
                      <a:pt x="417" y="91"/>
                      <a:pt x="471" y="55"/>
                    </a:cubicBezTo>
                    <a:lnTo>
                      <a:pt x="471" y="55"/>
                    </a:lnTo>
                    <a:cubicBezTo>
                      <a:pt x="417" y="73"/>
                      <a:pt x="363" y="109"/>
                      <a:pt x="327" y="164"/>
                    </a:cubicBezTo>
                    <a:cubicBezTo>
                      <a:pt x="308" y="91"/>
                      <a:pt x="345" y="37"/>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5891000" y="3586375"/>
                <a:ext cx="5000" cy="4100"/>
              </a:xfrm>
              <a:custGeom>
                <a:avLst/>
                <a:gdLst/>
                <a:ahLst/>
                <a:cxnLst/>
                <a:rect l="l" t="t" r="r" b="b"/>
                <a:pathLst>
                  <a:path w="200" h="164" extrusionOk="0">
                    <a:moveTo>
                      <a:pt x="145" y="1"/>
                    </a:moveTo>
                    <a:lnTo>
                      <a:pt x="0" y="128"/>
                    </a:lnTo>
                    <a:lnTo>
                      <a:pt x="127" y="164"/>
                    </a:lnTo>
                    <a:lnTo>
                      <a:pt x="127" y="164"/>
                    </a:lnTo>
                    <a:lnTo>
                      <a:pt x="91" y="128"/>
                    </a:lnTo>
                    <a:lnTo>
                      <a:pt x="163" y="128"/>
                    </a:lnTo>
                    <a:lnTo>
                      <a:pt x="127" y="91"/>
                    </a:lnTo>
                    <a:lnTo>
                      <a:pt x="127" y="91"/>
                    </a:lnTo>
                    <a:lnTo>
                      <a:pt x="200" y="109"/>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6"/>
            <p:cNvGrpSpPr/>
            <p:nvPr/>
          </p:nvGrpSpPr>
          <p:grpSpPr>
            <a:xfrm>
              <a:off x="4754849" y="2531954"/>
              <a:ext cx="1089092" cy="665016"/>
              <a:chOff x="5414275" y="3651000"/>
              <a:chExt cx="210075" cy="128275"/>
            </a:xfrm>
          </p:grpSpPr>
          <p:sp>
            <p:nvSpPr>
              <p:cNvPr id="1207" name="Google Shape;1207;p56"/>
              <p:cNvSpPr/>
              <p:nvPr/>
            </p:nvSpPr>
            <p:spPr>
              <a:xfrm>
                <a:off x="5414275" y="3651975"/>
                <a:ext cx="135375" cy="72075"/>
              </a:xfrm>
              <a:custGeom>
                <a:avLst/>
                <a:gdLst/>
                <a:ahLst/>
                <a:cxnLst/>
                <a:rect l="l" t="t" r="r" b="b"/>
                <a:pathLst>
                  <a:path w="5415" h="2883" extrusionOk="0">
                    <a:moveTo>
                      <a:pt x="2365" y="0"/>
                    </a:moveTo>
                    <a:cubicBezTo>
                      <a:pt x="1727" y="0"/>
                      <a:pt x="906" y="168"/>
                      <a:pt x="0" y="763"/>
                    </a:cubicBezTo>
                    <a:cubicBezTo>
                      <a:pt x="0" y="763"/>
                      <a:pt x="155" y="743"/>
                      <a:pt x="385" y="743"/>
                    </a:cubicBezTo>
                    <a:cubicBezTo>
                      <a:pt x="1005" y="743"/>
                      <a:pt x="2173" y="888"/>
                      <a:pt x="2318" y="1958"/>
                    </a:cubicBezTo>
                    <a:cubicBezTo>
                      <a:pt x="2318" y="1958"/>
                      <a:pt x="2410" y="1943"/>
                      <a:pt x="2548" y="1943"/>
                    </a:cubicBezTo>
                    <a:cubicBezTo>
                      <a:pt x="2913" y="1943"/>
                      <a:pt x="3601" y="2048"/>
                      <a:pt x="3785" y="2810"/>
                    </a:cubicBezTo>
                    <a:cubicBezTo>
                      <a:pt x="3785" y="2810"/>
                      <a:pt x="4073" y="2700"/>
                      <a:pt x="4366" y="2700"/>
                    </a:cubicBezTo>
                    <a:cubicBezTo>
                      <a:pt x="4550" y="2700"/>
                      <a:pt x="4735" y="2743"/>
                      <a:pt x="4853" y="2882"/>
                    </a:cubicBezTo>
                    <a:lnTo>
                      <a:pt x="5415" y="2375"/>
                    </a:lnTo>
                    <a:cubicBezTo>
                      <a:pt x="4672" y="1832"/>
                      <a:pt x="4129" y="1053"/>
                      <a:pt x="3894" y="166"/>
                    </a:cubicBezTo>
                    <a:lnTo>
                      <a:pt x="3604" y="21"/>
                    </a:lnTo>
                    <a:lnTo>
                      <a:pt x="3694" y="274"/>
                    </a:lnTo>
                    <a:cubicBezTo>
                      <a:pt x="3694" y="274"/>
                      <a:pt x="3181" y="0"/>
                      <a:pt x="2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6"/>
              <p:cNvSpPr/>
              <p:nvPr/>
            </p:nvSpPr>
            <p:spPr>
              <a:xfrm>
                <a:off x="5555525" y="3651000"/>
                <a:ext cx="68825" cy="62625"/>
              </a:xfrm>
              <a:custGeom>
                <a:avLst/>
                <a:gdLst/>
                <a:ahLst/>
                <a:cxnLst/>
                <a:rect l="l" t="t" r="r" b="b"/>
                <a:pathLst>
                  <a:path w="2753" h="2505" extrusionOk="0">
                    <a:moveTo>
                      <a:pt x="1746" y="0"/>
                    </a:moveTo>
                    <a:cubicBezTo>
                      <a:pt x="1064" y="0"/>
                      <a:pt x="743" y="386"/>
                      <a:pt x="743" y="386"/>
                    </a:cubicBezTo>
                    <a:lnTo>
                      <a:pt x="761" y="150"/>
                    </a:lnTo>
                    <a:lnTo>
                      <a:pt x="616" y="313"/>
                    </a:lnTo>
                    <a:cubicBezTo>
                      <a:pt x="616" y="1038"/>
                      <a:pt x="399" y="1744"/>
                      <a:pt x="0" y="2360"/>
                    </a:cubicBezTo>
                    <a:lnTo>
                      <a:pt x="254" y="2505"/>
                    </a:lnTo>
                    <a:cubicBezTo>
                      <a:pt x="316" y="2337"/>
                      <a:pt x="455" y="2294"/>
                      <a:pt x="581" y="2294"/>
                    </a:cubicBezTo>
                    <a:cubicBezTo>
                      <a:pt x="714" y="2294"/>
                      <a:pt x="833" y="2342"/>
                      <a:pt x="833" y="2342"/>
                    </a:cubicBezTo>
                    <a:cubicBezTo>
                      <a:pt x="865" y="1543"/>
                      <a:pt x="1397" y="1489"/>
                      <a:pt x="1540" y="1489"/>
                    </a:cubicBezTo>
                    <a:cubicBezTo>
                      <a:pt x="1563" y="1489"/>
                      <a:pt x="1576" y="1490"/>
                      <a:pt x="1576" y="1490"/>
                    </a:cubicBezTo>
                    <a:cubicBezTo>
                      <a:pt x="1524" y="273"/>
                      <a:pt x="2625" y="241"/>
                      <a:pt x="2743" y="241"/>
                    </a:cubicBezTo>
                    <a:cubicBezTo>
                      <a:pt x="2749" y="241"/>
                      <a:pt x="2753" y="241"/>
                      <a:pt x="2753" y="241"/>
                    </a:cubicBezTo>
                    <a:cubicBezTo>
                      <a:pt x="2356" y="63"/>
                      <a:pt x="2021" y="0"/>
                      <a:pt x="1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5474925" y="3753000"/>
                <a:ext cx="13150" cy="7700"/>
              </a:xfrm>
              <a:custGeom>
                <a:avLst/>
                <a:gdLst/>
                <a:ahLst/>
                <a:cxnLst/>
                <a:rect l="l" t="t" r="r" b="b"/>
                <a:pathLst>
                  <a:path w="526" h="308" extrusionOk="0">
                    <a:moveTo>
                      <a:pt x="1" y="0"/>
                    </a:moveTo>
                    <a:lnTo>
                      <a:pt x="236" y="254"/>
                    </a:lnTo>
                    <a:lnTo>
                      <a:pt x="490" y="308"/>
                    </a:lnTo>
                    <a:lnTo>
                      <a:pt x="526" y="163"/>
                    </a:lnTo>
                    <a:lnTo>
                      <a:pt x="327" y="5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5518400" y="3730350"/>
                <a:ext cx="17675" cy="48925"/>
              </a:xfrm>
              <a:custGeom>
                <a:avLst/>
                <a:gdLst/>
                <a:ahLst/>
                <a:cxnLst/>
                <a:rect l="l" t="t" r="r" b="b"/>
                <a:pathLst>
                  <a:path w="707" h="1957" extrusionOk="0">
                    <a:moveTo>
                      <a:pt x="489" y="1"/>
                    </a:moveTo>
                    <a:lnTo>
                      <a:pt x="73" y="598"/>
                    </a:lnTo>
                    <a:cubicBezTo>
                      <a:pt x="73" y="598"/>
                      <a:pt x="381" y="707"/>
                      <a:pt x="272" y="870"/>
                    </a:cubicBezTo>
                    <a:cubicBezTo>
                      <a:pt x="199" y="960"/>
                      <a:pt x="145" y="1087"/>
                      <a:pt x="127" y="1214"/>
                    </a:cubicBezTo>
                    <a:cubicBezTo>
                      <a:pt x="127" y="1323"/>
                      <a:pt x="0" y="1232"/>
                      <a:pt x="18" y="1341"/>
                    </a:cubicBezTo>
                    <a:cubicBezTo>
                      <a:pt x="36" y="1467"/>
                      <a:pt x="91" y="1630"/>
                      <a:pt x="36" y="1739"/>
                    </a:cubicBezTo>
                    <a:cubicBezTo>
                      <a:pt x="0" y="1793"/>
                      <a:pt x="0" y="1848"/>
                      <a:pt x="18" y="1902"/>
                    </a:cubicBezTo>
                    <a:cubicBezTo>
                      <a:pt x="36" y="1884"/>
                      <a:pt x="36" y="1848"/>
                      <a:pt x="55" y="1830"/>
                    </a:cubicBezTo>
                    <a:cubicBezTo>
                      <a:pt x="73" y="1884"/>
                      <a:pt x="91" y="1920"/>
                      <a:pt x="127" y="1956"/>
                    </a:cubicBezTo>
                    <a:cubicBezTo>
                      <a:pt x="109" y="1902"/>
                      <a:pt x="109" y="1848"/>
                      <a:pt x="127" y="1793"/>
                    </a:cubicBezTo>
                    <a:cubicBezTo>
                      <a:pt x="145" y="1848"/>
                      <a:pt x="181" y="1884"/>
                      <a:pt x="236" y="1920"/>
                    </a:cubicBezTo>
                    <a:cubicBezTo>
                      <a:pt x="181" y="1830"/>
                      <a:pt x="181" y="1739"/>
                      <a:pt x="199" y="1649"/>
                    </a:cubicBezTo>
                    <a:cubicBezTo>
                      <a:pt x="254" y="1522"/>
                      <a:pt x="236" y="1377"/>
                      <a:pt x="272" y="1323"/>
                    </a:cubicBezTo>
                    <a:cubicBezTo>
                      <a:pt x="435" y="1141"/>
                      <a:pt x="562" y="960"/>
                      <a:pt x="670" y="761"/>
                    </a:cubicBezTo>
                    <a:cubicBezTo>
                      <a:pt x="707" y="634"/>
                      <a:pt x="670" y="145"/>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5528350" y="3727175"/>
                <a:ext cx="16325" cy="48925"/>
              </a:xfrm>
              <a:custGeom>
                <a:avLst/>
                <a:gdLst/>
                <a:ahLst/>
                <a:cxnLst/>
                <a:rect l="l" t="t" r="r" b="b"/>
                <a:pathLst>
                  <a:path w="653" h="1957" extrusionOk="0">
                    <a:moveTo>
                      <a:pt x="363" y="1"/>
                    </a:moveTo>
                    <a:lnTo>
                      <a:pt x="19" y="635"/>
                    </a:lnTo>
                    <a:cubicBezTo>
                      <a:pt x="19" y="635"/>
                      <a:pt x="345" y="725"/>
                      <a:pt x="254" y="888"/>
                    </a:cubicBezTo>
                    <a:cubicBezTo>
                      <a:pt x="182" y="979"/>
                      <a:pt x="146" y="1106"/>
                      <a:pt x="146" y="1232"/>
                    </a:cubicBezTo>
                    <a:cubicBezTo>
                      <a:pt x="146" y="1341"/>
                      <a:pt x="1" y="1268"/>
                      <a:pt x="37" y="1377"/>
                    </a:cubicBezTo>
                    <a:cubicBezTo>
                      <a:pt x="73" y="1486"/>
                      <a:pt x="146" y="1667"/>
                      <a:pt x="109" y="1776"/>
                    </a:cubicBezTo>
                    <a:cubicBezTo>
                      <a:pt x="73" y="1812"/>
                      <a:pt x="73" y="1884"/>
                      <a:pt x="109" y="1939"/>
                    </a:cubicBezTo>
                    <a:cubicBezTo>
                      <a:pt x="109" y="1902"/>
                      <a:pt x="127" y="1884"/>
                      <a:pt x="127" y="1866"/>
                    </a:cubicBezTo>
                    <a:cubicBezTo>
                      <a:pt x="146" y="1902"/>
                      <a:pt x="164" y="1939"/>
                      <a:pt x="218" y="1957"/>
                    </a:cubicBezTo>
                    <a:cubicBezTo>
                      <a:pt x="200" y="1920"/>
                      <a:pt x="182" y="1866"/>
                      <a:pt x="200" y="1812"/>
                    </a:cubicBezTo>
                    <a:lnTo>
                      <a:pt x="200" y="1812"/>
                    </a:lnTo>
                    <a:cubicBezTo>
                      <a:pt x="218" y="1866"/>
                      <a:pt x="254" y="1902"/>
                      <a:pt x="309" y="1920"/>
                    </a:cubicBezTo>
                    <a:cubicBezTo>
                      <a:pt x="254" y="1848"/>
                      <a:pt x="236" y="1757"/>
                      <a:pt x="254" y="1649"/>
                    </a:cubicBezTo>
                    <a:cubicBezTo>
                      <a:pt x="290" y="1540"/>
                      <a:pt x="272" y="1377"/>
                      <a:pt x="290" y="1323"/>
                    </a:cubicBezTo>
                    <a:cubicBezTo>
                      <a:pt x="435" y="1142"/>
                      <a:pt x="544" y="943"/>
                      <a:pt x="634" y="743"/>
                    </a:cubicBezTo>
                    <a:cubicBezTo>
                      <a:pt x="653" y="617"/>
                      <a:pt x="580" y="128"/>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6"/>
              <p:cNvSpPr/>
              <p:nvPr/>
            </p:nvSpPr>
            <p:spPr>
              <a:xfrm>
                <a:off x="5558700" y="3714950"/>
                <a:ext cx="12700" cy="28550"/>
              </a:xfrm>
              <a:custGeom>
                <a:avLst/>
                <a:gdLst/>
                <a:ahLst/>
                <a:cxnLst/>
                <a:rect l="l" t="t" r="r" b="b"/>
                <a:pathLst>
                  <a:path w="508" h="1142" extrusionOk="0">
                    <a:moveTo>
                      <a:pt x="199" y="1"/>
                    </a:moveTo>
                    <a:cubicBezTo>
                      <a:pt x="199" y="1"/>
                      <a:pt x="109" y="110"/>
                      <a:pt x="127" y="200"/>
                    </a:cubicBezTo>
                    <a:cubicBezTo>
                      <a:pt x="145" y="273"/>
                      <a:pt x="109" y="291"/>
                      <a:pt x="54" y="381"/>
                    </a:cubicBezTo>
                    <a:cubicBezTo>
                      <a:pt x="0" y="490"/>
                      <a:pt x="18" y="617"/>
                      <a:pt x="109" y="689"/>
                    </a:cubicBezTo>
                    <a:lnTo>
                      <a:pt x="181" y="816"/>
                    </a:lnTo>
                    <a:cubicBezTo>
                      <a:pt x="181" y="816"/>
                      <a:pt x="91" y="870"/>
                      <a:pt x="72" y="924"/>
                    </a:cubicBezTo>
                    <a:cubicBezTo>
                      <a:pt x="72" y="943"/>
                      <a:pt x="54" y="979"/>
                      <a:pt x="18" y="997"/>
                    </a:cubicBezTo>
                    <a:cubicBezTo>
                      <a:pt x="28" y="1002"/>
                      <a:pt x="38" y="1004"/>
                      <a:pt x="47" y="1004"/>
                    </a:cubicBezTo>
                    <a:cubicBezTo>
                      <a:pt x="72" y="1004"/>
                      <a:pt x="95" y="987"/>
                      <a:pt x="109" y="961"/>
                    </a:cubicBezTo>
                    <a:lnTo>
                      <a:pt x="109" y="961"/>
                    </a:lnTo>
                    <a:cubicBezTo>
                      <a:pt x="109" y="961"/>
                      <a:pt x="109" y="1051"/>
                      <a:pt x="54" y="1069"/>
                    </a:cubicBezTo>
                    <a:cubicBezTo>
                      <a:pt x="69" y="1077"/>
                      <a:pt x="87" y="1081"/>
                      <a:pt x="105" y="1081"/>
                    </a:cubicBezTo>
                    <a:cubicBezTo>
                      <a:pt x="129" y="1081"/>
                      <a:pt x="152" y="1072"/>
                      <a:pt x="163" y="1051"/>
                    </a:cubicBezTo>
                    <a:lnTo>
                      <a:pt x="163" y="1051"/>
                    </a:lnTo>
                    <a:cubicBezTo>
                      <a:pt x="163" y="1087"/>
                      <a:pt x="145" y="1106"/>
                      <a:pt x="127" y="1142"/>
                    </a:cubicBezTo>
                    <a:cubicBezTo>
                      <a:pt x="199" y="1142"/>
                      <a:pt x="254" y="1106"/>
                      <a:pt x="290" y="1033"/>
                    </a:cubicBezTo>
                    <a:cubicBezTo>
                      <a:pt x="326" y="961"/>
                      <a:pt x="326" y="870"/>
                      <a:pt x="308" y="798"/>
                    </a:cubicBezTo>
                    <a:cubicBezTo>
                      <a:pt x="308" y="743"/>
                      <a:pt x="254" y="472"/>
                      <a:pt x="254" y="472"/>
                    </a:cubicBezTo>
                    <a:cubicBezTo>
                      <a:pt x="254" y="472"/>
                      <a:pt x="489" y="291"/>
                      <a:pt x="507" y="146"/>
                    </a:cubicBezTo>
                    <a:lnTo>
                      <a:pt x="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5564125" y="3716325"/>
                <a:ext cx="11350" cy="28075"/>
              </a:xfrm>
              <a:custGeom>
                <a:avLst/>
                <a:gdLst/>
                <a:ahLst/>
                <a:cxnLst/>
                <a:rect l="l" t="t" r="r" b="b"/>
                <a:pathLst>
                  <a:path w="454" h="1123" extrusionOk="0">
                    <a:moveTo>
                      <a:pt x="55" y="0"/>
                    </a:moveTo>
                    <a:cubicBezTo>
                      <a:pt x="55" y="0"/>
                      <a:pt x="0" y="145"/>
                      <a:pt x="55" y="218"/>
                    </a:cubicBezTo>
                    <a:cubicBezTo>
                      <a:pt x="109" y="290"/>
                      <a:pt x="55" y="308"/>
                      <a:pt x="37" y="417"/>
                    </a:cubicBezTo>
                    <a:cubicBezTo>
                      <a:pt x="18" y="525"/>
                      <a:pt x="73" y="634"/>
                      <a:pt x="163" y="688"/>
                    </a:cubicBezTo>
                    <a:cubicBezTo>
                      <a:pt x="200" y="725"/>
                      <a:pt x="236" y="761"/>
                      <a:pt x="272" y="779"/>
                    </a:cubicBezTo>
                    <a:cubicBezTo>
                      <a:pt x="272" y="779"/>
                      <a:pt x="200" y="869"/>
                      <a:pt x="200" y="924"/>
                    </a:cubicBezTo>
                    <a:cubicBezTo>
                      <a:pt x="200" y="942"/>
                      <a:pt x="200" y="978"/>
                      <a:pt x="181" y="1014"/>
                    </a:cubicBezTo>
                    <a:cubicBezTo>
                      <a:pt x="218" y="1014"/>
                      <a:pt x="236" y="978"/>
                      <a:pt x="254" y="942"/>
                    </a:cubicBezTo>
                    <a:lnTo>
                      <a:pt x="254" y="942"/>
                    </a:lnTo>
                    <a:cubicBezTo>
                      <a:pt x="254" y="942"/>
                      <a:pt x="272" y="1032"/>
                      <a:pt x="236" y="1087"/>
                    </a:cubicBezTo>
                    <a:cubicBezTo>
                      <a:pt x="272" y="1087"/>
                      <a:pt x="308" y="1051"/>
                      <a:pt x="326" y="1014"/>
                    </a:cubicBezTo>
                    <a:lnTo>
                      <a:pt x="326" y="1014"/>
                    </a:lnTo>
                    <a:cubicBezTo>
                      <a:pt x="326" y="1051"/>
                      <a:pt x="326" y="1087"/>
                      <a:pt x="308" y="1123"/>
                    </a:cubicBezTo>
                    <a:cubicBezTo>
                      <a:pt x="363" y="1087"/>
                      <a:pt x="417" y="1032"/>
                      <a:pt x="435" y="978"/>
                    </a:cubicBezTo>
                    <a:cubicBezTo>
                      <a:pt x="453" y="888"/>
                      <a:pt x="435" y="797"/>
                      <a:pt x="399" y="743"/>
                    </a:cubicBezTo>
                    <a:lnTo>
                      <a:pt x="254" y="435"/>
                    </a:lnTo>
                    <a:cubicBezTo>
                      <a:pt x="326" y="326"/>
                      <a:pt x="381" y="199"/>
                      <a:pt x="399" y="55"/>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5570000" y="3709525"/>
                <a:ext cx="26750" cy="12250"/>
              </a:xfrm>
              <a:custGeom>
                <a:avLst/>
                <a:gdLst/>
                <a:ahLst/>
                <a:cxnLst/>
                <a:rect l="l" t="t" r="r" b="b"/>
                <a:pathLst>
                  <a:path w="1070" h="490" extrusionOk="0">
                    <a:moveTo>
                      <a:pt x="1" y="1"/>
                    </a:moveTo>
                    <a:lnTo>
                      <a:pt x="128" y="182"/>
                    </a:lnTo>
                    <a:lnTo>
                      <a:pt x="635" y="453"/>
                    </a:lnTo>
                    <a:lnTo>
                      <a:pt x="1069" y="490"/>
                    </a:lnTo>
                    <a:lnTo>
                      <a:pt x="1051" y="399"/>
                    </a:lnTo>
                    <a:lnTo>
                      <a:pt x="906" y="236"/>
                    </a:lnTo>
                    <a:lnTo>
                      <a:pt x="906" y="308"/>
                    </a:lnTo>
                    <a:lnTo>
                      <a:pt x="834" y="182"/>
                    </a:lnTo>
                    <a:lnTo>
                      <a:pt x="834" y="236"/>
                    </a:lnTo>
                    <a:lnTo>
                      <a:pt x="635" y="73"/>
                    </a:lnTo>
                    <a:lnTo>
                      <a:pt x="653" y="182"/>
                    </a:lnTo>
                    <a:lnTo>
                      <a:pt x="453" y="37"/>
                    </a:lnTo>
                    <a:lnTo>
                      <a:pt x="490" y="145"/>
                    </a:lnTo>
                    <a:lnTo>
                      <a:pt x="290" y="37"/>
                    </a:lnTo>
                    <a:lnTo>
                      <a:pt x="309" y="109"/>
                    </a:lnTo>
                    <a:lnTo>
                      <a:pt x="309" y="109"/>
                    </a:lnTo>
                    <a:lnTo>
                      <a:pt x="200" y="37"/>
                    </a:lnTo>
                    <a:lnTo>
                      <a:pt x="236" y="109"/>
                    </a:lnTo>
                    <a:lnTo>
                      <a:pt x="236" y="10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6"/>
              <p:cNvSpPr/>
              <p:nvPr/>
            </p:nvSpPr>
            <p:spPr>
              <a:xfrm>
                <a:off x="5507525" y="3719950"/>
                <a:ext cx="35800" cy="33975"/>
              </a:xfrm>
              <a:custGeom>
                <a:avLst/>
                <a:gdLst/>
                <a:ahLst/>
                <a:cxnLst/>
                <a:rect l="l" t="t" r="r" b="b"/>
                <a:pathLst>
                  <a:path w="1432" h="1359" extrusionOk="0">
                    <a:moveTo>
                      <a:pt x="1033" y="0"/>
                    </a:moveTo>
                    <a:lnTo>
                      <a:pt x="653" y="254"/>
                    </a:lnTo>
                    <a:lnTo>
                      <a:pt x="779" y="235"/>
                    </a:lnTo>
                    <a:lnTo>
                      <a:pt x="779" y="235"/>
                    </a:lnTo>
                    <a:lnTo>
                      <a:pt x="580" y="453"/>
                    </a:lnTo>
                    <a:lnTo>
                      <a:pt x="671" y="453"/>
                    </a:lnTo>
                    <a:lnTo>
                      <a:pt x="417" y="706"/>
                    </a:lnTo>
                    <a:lnTo>
                      <a:pt x="580" y="670"/>
                    </a:lnTo>
                    <a:lnTo>
                      <a:pt x="308" y="833"/>
                    </a:lnTo>
                    <a:lnTo>
                      <a:pt x="417" y="833"/>
                    </a:lnTo>
                    <a:lnTo>
                      <a:pt x="182" y="996"/>
                    </a:lnTo>
                    <a:lnTo>
                      <a:pt x="272" y="996"/>
                    </a:lnTo>
                    <a:lnTo>
                      <a:pt x="1" y="1177"/>
                    </a:lnTo>
                    <a:lnTo>
                      <a:pt x="236" y="1232"/>
                    </a:lnTo>
                    <a:lnTo>
                      <a:pt x="417" y="1358"/>
                    </a:lnTo>
                    <a:cubicBezTo>
                      <a:pt x="417" y="1358"/>
                      <a:pt x="997" y="887"/>
                      <a:pt x="1033" y="869"/>
                    </a:cubicBezTo>
                    <a:cubicBezTo>
                      <a:pt x="1051" y="851"/>
                      <a:pt x="1431" y="145"/>
                      <a:pt x="1431" y="145"/>
                    </a:cubicBezTo>
                    <a:lnTo>
                      <a:pt x="1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493950" y="3749375"/>
                <a:ext cx="17225" cy="11325"/>
              </a:xfrm>
              <a:custGeom>
                <a:avLst/>
                <a:gdLst/>
                <a:ahLst/>
                <a:cxnLst/>
                <a:rect l="l" t="t" r="r" b="b"/>
                <a:pathLst>
                  <a:path w="689" h="453" extrusionOk="0">
                    <a:moveTo>
                      <a:pt x="689" y="0"/>
                    </a:moveTo>
                    <a:lnTo>
                      <a:pt x="399" y="109"/>
                    </a:lnTo>
                    <a:lnTo>
                      <a:pt x="544" y="127"/>
                    </a:lnTo>
                    <a:lnTo>
                      <a:pt x="272" y="236"/>
                    </a:lnTo>
                    <a:lnTo>
                      <a:pt x="344" y="254"/>
                    </a:lnTo>
                    <a:lnTo>
                      <a:pt x="109" y="308"/>
                    </a:lnTo>
                    <a:lnTo>
                      <a:pt x="163" y="362"/>
                    </a:lnTo>
                    <a:lnTo>
                      <a:pt x="0" y="326"/>
                    </a:lnTo>
                    <a:lnTo>
                      <a:pt x="55" y="453"/>
                    </a:lnTo>
                    <a:lnTo>
                      <a:pt x="363" y="417"/>
                    </a:lnTo>
                    <a:cubicBezTo>
                      <a:pt x="453" y="417"/>
                      <a:pt x="526" y="380"/>
                      <a:pt x="598" y="326"/>
                    </a:cubicBezTo>
                    <a:lnTo>
                      <a:pt x="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487150" y="3755700"/>
                <a:ext cx="9075" cy="5475"/>
              </a:xfrm>
              <a:custGeom>
                <a:avLst/>
                <a:gdLst/>
                <a:ahLst/>
                <a:cxnLst/>
                <a:rect l="l" t="t" r="r" b="b"/>
                <a:pathLst>
                  <a:path w="363" h="219" extrusionOk="0">
                    <a:moveTo>
                      <a:pt x="1" y="1"/>
                    </a:moveTo>
                    <a:lnTo>
                      <a:pt x="37" y="109"/>
                    </a:lnTo>
                    <a:lnTo>
                      <a:pt x="127" y="200"/>
                    </a:lnTo>
                    <a:lnTo>
                      <a:pt x="309" y="218"/>
                    </a:lnTo>
                    <a:lnTo>
                      <a:pt x="363" y="200"/>
                    </a:lnTo>
                    <a:lnTo>
                      <a:pt x="290" y="109"/>
                    </a:lnTo>
                    <a:lnTo>
                      <a:pt x="200" y="73"/>
                    </a:lnTo>
                    <a:lnTo>
                      <a:pt x="200" y="109"/>
                    </a:lnTo>
                    <a:lnTo>
                      <a:pt x="73" y="37"/>
                    </a:lnTo>
                    <a:lnTo>
                      <a:pt x="91" y="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5485800" y="3708800"/>
                <a:ext cx="122250" cy="55325"/>
              </a:xfrm>
              <a:custGeom>
                <a:avLst/>
                <a:gdLst/>
                <a:ahLst/>
                <a:cxnLst/>
                <a:rect l="l" t="t" r="r" b="b"/>
                <a:pathLst>
                  <a:path w="4890" h="2213" extrusionOk="0">
                    <a:moveTo>
                      <a:pt x="2850" y="0"/>
                    </a:moveTo>
                    <a:cubicBezTo>
                      <a:pt x="2492" y="0"/>
                      <a:pt x="2114" y="131"/>
                      <a:pt x="1829" y="555"/>
                    </a:cubicBezTo>
                    <a:cubicBezTo>
                      <a:pt x="1236" y="1460"/>
                      <a:pt x="788" y="2013"/>
                      <a:pt x="336" y="2013"/>
                    </a:cubicBezTo>
                    <a:cubicBezTo>
                      <a:pt x="237" y="2013"/>
                      <a:pt x="138" y="1986"/>
                      <a:pt x="37" y="1931"/>
                    </a:cubicBezTo>
                    <a:lnTo>
                      <a:pt x="0" y="2076"/>
                    </a:lnTo>
                    <a:cubicBezTo>
                      <a:pt x="0" y="2076"/>
                      <a:pt x="315" y="2213"/>
                      <a:pt x="686" y="2213"/>
                    </a:cubicBezTo>
                    <a:cubicBezTo>
                      <a:pt x="1017" y="2213"/>
                      <a:pt x="1392" y="2105"/>
                      <a:pt x="1630" y="1696"/>
                    </a:cubicBezTo>
                    <a:cubicBezTo>
                      <a:pt x="1956" y="1623"/>
                      <a:pt x="2264" y="1533"/>
                      <a:pt x="2554" y="1388"/>
                    </a:cubicBezTo>
                    <a:cubicBezTo>
                      <a:pt x="2922" y="1196"/>
                      <a:pt x="3064" y="862"/>
                      <a:pt x="3292" y="862"/>
                    </a:cubicBezTo>
                    <a:cubicBezTo>
                      <a:pt x="3322" y="862"/>
                      <a:pt x="3353" y="868"/>
                      <a:pt x="3387" y="881"/>
                    </a:cubicBezTo>
                    <a:cubicBezTo>
                      <a:pt x="3514" y="854"/>
                      <a:pt x="3640" y="840"/>
                      <a:pt x="3765" y="840"/>
                    </a:cubicBezTo>
                    <a:cubicBezTo>
                      <a:pt x="3889" y="840"/>
                      <a:pt x="4012" y="854"/>
                      <a:pt x="4129" y="881"/>
                    </a:cubicBezTo>
                    <a:cubicBezTo>
                      <a:pt x="4274" y="917"/>
                      <a:pt x="4383" y="1026"/>
                      <a:pt x="4437" y="1152"/>
                    </a:cubicBezTo>
                    <a:cubicBezTo>
                      <a:pt x="4437" y="1243"/>
                      <a:pt x="4510" y="1315"/>
                      <a:pt x="4600" y="1333"/>
                    </a:cubicBezTo>
                    <a:lnTo>
                      <a:pt x="4600" y="1352"/>
                    </a:lnTo>
                    <a:lnTo>
                      <a:pt x="4673" y="1352"/>
                    </a:lnTo>
                    <a:cubicBezTo>
                      <a:pt x="4799" y="1333"/>
                      <a:pt x="4890" y="1225"/>
                      <a:pt x="4872" y="1189"/>
                    </a:cubicBezTo>
                    <a:cubicBezTo>
                      <a:pt x="4781" y="1116"/>
                      <a:pt x="4745" y="989"/>
                      <a:pt x="4763" y="881"/>
                    </a:cubicBezTo>
                    <a:cubicBezTo>
                      <a:pt x="4781" y="772"/>
                      <a:pt x="4727" y="645"/>
                      <a:pt x="4618" y="609"/>
                    </a:cubicBezTo>
                    <a:cubicBezTo>
                      <a:pt x="4727" y="301"/>
                      <a:pt x="4383" y="48"/>
                      <a:pt x="4383" y="48"/>
                    </a:cubicBezTo>
                    <a:lnTo>
                      <a:pt x="4383" y="48"/>
                    </a:lnTo>
                    <a:cubicBezTo>
                      <a:pt x="4437" y="120"/>
                      <a:pt x="4473" y="211"/>
                      <a:pt x="4455" y="319"/>
                    </a:cubicBezTo>
                    <a:cubicBezTo>
                      <a:pt x="4419" y="211"/>
                      <a:pt x="4238" y="120"/>
                      <a:pt x="4238" y="120"/>
                    </a:cubicBezTo>
                    <a:lnTo>
                      <a:pt x="4238" y="120"/>
                    </a:lnTo>
                    <a:cubicBezTo>
                      <a:pt x="4310" y="211"/>
                      <a:pt x="4383" y="319"/>
                      <a:pt x="4401" y="446"/>
                    </a:cubicBezTo>
                    <a:cubicBezTo>
                      <a:pt x="4256" y="410"/>
                      <a:pt x="4093" y="356"/>
                      <a:pt x="3948" y="337"/>
                    </a:cubicBezTo>
                    <a:cubicBezTo>
                      <a:pt x="3948" y="337"/>
                      <a:pt x="3425" y="0"/>
                      <a:pt x="2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a:off x="5588575" y="3729450"/>
                <a:ext cx="8175" cy="6800"/>
              </a:xfrm>
              <a:custGeom>
                <a:avLst/>
                <a:gdLst/>
                <a:ahLst/>
                <a:cxnLst/>
                <a:rect l="l" t="t" r="r" b="b"/>
                <a:pathLst>
                  <a:path w="327" h="272" extrusionOk="0">
                    <a:moveTo>
                      <a:pt x="109" y="0"/>
                    </a:moveTo>
                    <a:lnTo>
                      <a:pt x="0" y="181"/>
                    </a:lnTo>
                    <a:lnTo>
                      <a:pt x="109" y="145"/>
                    </a:lnTo>
                    <a:lnTo>
                      <a:pt x="55" y="218"/>
                    </a:lnTo>
                    <a:lnTo>
                      <a:pt x="163" y="218"/>
                    </a:lnTo>
                    <a:lnTo>
                      <a:pt x="127" y="272"/>
                    </a:lnTo>
                    <a:lnTo>
                      <a:pt x="326" y="218"/>
                    </a:lnTo>
                    <a:lnTo>
                      <a:pt x="1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56"/>
            <p:cNvGrpSpPr/>
            <p:nvPr/>
          </p:nvGrpSpPr>
          <p:grpSpPr>
            <a:xfrm flipH="1">
              <a:off x="-103928" y="11357"/>
              <a:ext cx="9489289" cy="4774777"/>
              <a:chOff x="-150589" y="11357"/>
              <a:chExt cx="9489289" cy="4774777"/>
            </a:xfrm>
          </p:grpSpPr>
          <p:sp>
            <p:nvSpPr>
              <p:cNvPr id="1221" name="Google Shape;1221;p56"/>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6"/>
            <p:cNvGrpSpPr/>
            <p:nvPr/>
          </p:nvGrpSpPr>
          <p:grpSpPr>
            <a:xfrm>
              <a:off x="587551" y="586771"/>
              <a:ext cx="7251201" cy="4310942"/>
              <a:chOff x="615514" y="637221"/>
              <a:chExt cx="7251201" cy="4310942"/>
            </a:xfrm>
          </p:grpSpPr>
          <p:sp>
            <p:nvSpPr>
              <p:cNvPr id="1231" name="Google Shape;1231;p56"/>
              <p:cNvSpPr/>
              <p:nvPr/>
            </p:nvSpPr>
            <p:spPr>
              <a:xfrm>
                <a:off x="4141012" y="4362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4871050" y="4613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4667567" y="4869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56"/>
              <p:cNvGrpSpPr/>
              <p:nvPr/>
            </p:nvGrpSpPr>
            <p:grpSpPr>
              <a:xfrm>
                <a:off x="7017452" y="637221"/>
                <a:ext cx="849263" cy="621826"/>
                <a:chOff x="2172695" y="492015"/>
                <a:chExt cx="163925" cy="120025"/>
              </a:xfrm>
            </p:grpSpPr>
            <p:sp>
              <p:nvSpPr>
                <p:cNvPr id="1237" name="Google Shape;1237;p56"/>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6"/>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6"/>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41" name="Google Shape;1241;p56"/>
            <p:cNvSpPr/>
            <p:nvPr/>
          </p:nvSpPr>
          <p:spPr>
            <a:xfrm>
              <a:off x="-328621" y="26135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7055289" y="418889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8337154" y="-1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56"/>
          <p:cNvSpPr txBox="1">
            <a:spLocks noGrp="1"/>
          </p:cNvSpPr>
          <p:nvPr>
            <p:ph type="ctrTitle"/>
          </p:nvPr>
        </p:nvSpPr>
        <p:spPr>
          <a:xfrm>
            <a:off x="720000" y="569275"/>
            <a:ext cx="3852000" cy="13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45" name="Google Shape;1245;p56"/>
          <p:cNvSpPr txBox="1">
            <a:spLocks noGrp="1"/>
          </p:cNvSpPr>
          <p:nvPr>
            <p:ph type="subTitle" idx="1"/>
          </p:nvPr>
        </p:nvSpPr>
        <p:spPr>
          <a:xfrm>
            <a:off x="720000" y="1937549"/>
            <a:ext cx="3852000" cy="9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46" name="Google Shape;1246;p56"/>
          <p:cNvSpPr txBox="1"/>
          <p:nvPr/>
        </p:nvSpPr>
        <p:spPr>
          <a:xfrm>
            <a:off x="716650" y="3556644"/>
            <a:ext cx="3852000" cy="81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panose="02000000000000000000"/>
                <a:ea typeface="Roboto" panose="02000000000000000000"/>
                <a:cs typeface="Roboto" panose="02000000000000000000"/>
                <a:sym typeface="Roboto" panose="02000000000000000000"/>
              </a:rPr>
              <a:t>CREDITS: This presentation template was created</a:t>
            </a:r>
            <a:r>
              <a:rPr lang="en-GB" sz="1200" b="1">
                <a:solidFill>
                  <a:schemeClr val="dk1"/>
                </a:solidFill>
                <a:latin typeface="Roboto" panose="02000000000000000000"/>
                <a:ea typeface="Roboto" panose="02000000000000000000"/>
                <a:cs typeface="Roboto" panose="02000000000000000000"/>
                <a:sym typeface="Roboto" panose="02000000000000000000"/>
              </a:rPr>
              <a:t> </a:t>
            </a:r>
            <a:r>
              <a:rPr lang="en-GB" sz="1200" b="1">
                <a:solidFill>
                  <a:schemeClr val="dk1"/>
                </a:solidFill>
                <a:uFill>
                  <a:noFill/>
                </a:uFill>
                <a:latin typeface="Roboto" panose="02000000000000000000"/>
                <a:ea typeface="Roboto" panose="02000000000000000000"/>
                <a:cs typeface="Roboto" panose="02000000000000000000"/>
                <a:sym typeface="Roboto" panose="02000000000000000000"/>
                <a:hlinkClick r:id="rId2"/>
              </a:rPr>
              <a:t>by Slidesgo,</a:t>
            </a:r>
            <a:r>
              <a:rPr lang="en-GB" sz="1200" b="1">
                <a:solidFill>
                  <a:schemeClr val="dk1"/>
                </a:solidFill>
                <a:latin typeface="Roboto" panose="02000000000000000000"/>
                <a:ea typeface="Roboto" panose="02000000000000000000"/>
                <a:cs typeface="Roboto" panose="02000000000000000000"/>
                <a:sym typeface="Roboto" panose="02000000000000000000"/>
              </a:rPr>
              <a:t> </a:t>
            </a:r>
            <a:r>
              <a:rPr lang="en-GB" sz="1200">
                <a:solidFill>
                  <a:schemeClr val="dk1"/>
                </a:solidFill>
                <a:latin typeface="Roboto" panose="02000000000000000000"/>
                <a:ea typeface="Roboto" panose="02000000000000000000"/>
                <a:cs typeface="Roboto" panose="02000000000000000000"/>
                <a:sym typeface="Roboto" panose="02000000000000000000"/>
              </a:rPr>
              <a:t>including icons</a:t>
            </a:r>
            <a:r>
              <a:rPr lang="en-GB" sz="1200" b="1">
                <a:solidFill>
                  <a:schemeClr val="dk1"/>
                </a:solidFill>
                <a:latin typeface="Roboto" panose="02000000000000000000"/>
                <a:ea typeface="Roboto" panose="02000000000000000000"/>
                <a:cs typeface="Roboto" panose="02000000000000000000"/>
                <a:sym typeface="Roboto" panose="02000000000000000000"/>
              </a:rPr>
              <a:t> </a:t>
            </a:r>
            <a:r>
              <a:rPr lang="en-GB" sz="1200" b="1">
                <a:solidFill>
                  <a:schemeClr val="dk1"/>
                </a:solidFill>
                <a:uFill>
                  <a:noFill/>
                </a:uFill>
                <a:latin typeface="Roboto" panose="02000000000000000000"/>
                <a:ea typeface="Roboto" panose="02000000000000000000"/>
                <a:cs typeface="Roboto" panose="02000000000000000000"/>
                <a:sym typeface="Roboto" panose="02000000000000000000"/>
                <a:hlinkClick r:id="rId3"/>
              </a:rPr>
              <a:t>by Flaticon,</a:t>
            </a:r>
            <a:r>
              <a:rPr lang="en-GB" sz="1200" b="1">
                <a:solidFill>
                  <a:schemeClr val="dk1"/>
                </a:solidFill>
                <a:latin typeface="Roboto" panose="02000000000000000000"/>
                <a:ea typeface="Roboto" panose="02000000000000000000"/>
                <a:cs typeface="Roboto" panose="02000000000000000000"/>
                <a:sym typeface="Roboto" panose="02000000000000000000"/>
              </a:rPr>
              <a:t> i</a:t>
            </a:r>
            <a:r>
              <a:rPr lang="en-GB" sz="1200">
                <a:solidFill>
                  <a:schemeClr val="dk1"/>
                </a:solidFill>
                <a:latin typeface="Roboto" panose="02000000000000000000"/>
                <a:ea typeface="Roboto" panose="02000000000000000000"/>
                <a:cs typeface="Roboto" panose="02000000000000000000"/>
                <a:sym typeface="Roboto" panose="02000000000000000000"/>
              </a:rPr>
              <a:t>nfographics &amp; images </a:t>
            </a:r>
            <a:r>
              <a:rPr lang="en-GB" sz="1200" b="1">
                <a:solidFill>
                  <a:schemeClr val="dk1"/>
                </a:solidFill>
                <a:uFill>
                  <a:noFill/>
                </a:uFill>
                <a:latin typeface="Roboto" panose="02000000000000000000"/>
                <a:ea typeface="Roboto" panose="02000000000000000000"/>
                <a:cs typeface="Roboto" panose="02000000000000000000"/>
                <a:sym typeface="Roboto" panose="02000000000000000000"/>
                <a:hlinkClick r:id="rId4"/>
              </a:rPr>
              <a:t>by Freepik</a:t>
            </a:r>
            <a:r>
              <a:rPr lang="en-GB" sz="1200" b="1">
                <a:solidFill>
                  <a:schemeClr val="dk1"/>
                </a:solidFill>
                <a:latin typeface="Roboto" panose="02000000000000000000"/>
                <a:ea typeface="Roboto" panose="02000000000000000000"/>
                <a:cs typeface="Roboto" panose="02000000000000000000"/>
                <a:sym typeface="Roboto" panose="02000000000000000000"/>
              </a:rPr>
              <a:t> </a:t>
            </a:r>
            <a:endParaRPr sz="1200" b="1">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4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TITLE_ONLY_4">
    <p:bg>
      <p:bgPr>
        <a:solidFill>
          <a:schemeClr val="lt1"/>
        </a:solidFill>
        <a:effectLst/>
      </p:bgPr>
    </p:bg>
    <p:spTree>
      <p:nvGrpSpPr>
        <p:cNvPr id="1" name="Shape 131"/>
        <p:cNvGrpSpPr/>
        <p:nvPr/>
      </p:nvGrpSpPr>
      <p:grpSpPr>
        <a:xfrm>
          <a:off x="0" y="0"/>
          <a:ext cx="0" cy="0"/>
          <a:chOff x="0" y="0"/>
          <a:chExt cx="0" cy="0"/>
        </a:xfrm>
      </p:grpSpPr>
      <p:sp>
        <p:nvSpPr>
          <p:cNvPr id="132" name="Google Shape;132;p7"/>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0" y="3813750"/>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7"/>
          <p:cNvGrpSpPr/>
          <p:nvPr/>
        </p:nvGrpSpPr>
        <p:grpSpPr>
          <a:xfrm>
            <a:off x="174405" y="249131"/>
            <a:ext cx="8532152" cy="4699840"/>
            <a:chOff x="174405" y="249131"/>
            <a:chExt cx="8532152" cy="4699840"/>
          </a:xfrm>
        </p:grpSpPr>
        <p:sp>
          <p:nvSpPr>
            <p:cNvPr id="135" name="Google Shape;135;p7"/>
            <p:cNvSpPr/>
            <p:nvPr/>
          </p:nvSpPr>
          <p:spPr>
            <a:xfrm>
              <a:off x="8555624" y="4828998"/>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7432500" y="4320073"/>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8162538" y="4342478"/>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7959055" y="45988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74405" y="4556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396338" y="2491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7"/>
            <p:cNvGrpSpPr/>
            <p:nvPr/>
          </p:nvGrpSpPr>
          <p:grpSpPr>
            <a:xfrm>
              <a:off x="288590" y="4327146"/>
              <a:ext cx="849263" cy="621826"/>
              <a:chOff x="873887" y="1204246"/>
              <a:chExt cx="163925" cy="120025"/>
            </a:xfrm>
          </p:grpSpPr>
          <p:sp>
            <p:nvSpPr>
              <p:cNvPr id="142" name="Google Shape;142;p7"/>
              <p:cNvSpPr/>
              <p:nvPr/>
            </p:nvSpPr>
            <p:spPr>
              <a:xfrm>
                <a:off x="873887" y="1204246"/>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78887" y="1252821"/>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974862" y="1307771"/>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016062" y="1233646"/>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oogle Shape;146;p7"/>
          <p:cNvGrpSpPr/>
          <p:nvPr/>
        </p:nvGrpSpPr>
        <p:grpSpPr>
          <a:xfrm>
            <a:off x="-166003" y="7"/>
            <a:ext cx="9489289" cy="4774777"/>
            <a:chOff x="-150589" y="11357"/>
            <a:chExt cx="9489289" cy="4774777"/>
          </a:xfrm>
        </p:grpSpPr>
        <p:sp>
          <p:nvSpPr>
            <p:cNvPr id="147" name="Google Shape;147;p7"/>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7"/>
          <p:cNvSpPr/>
          <p:nvPr/>
        </p:nvSpPr>
        <p:spPr>
          <a:xfrm>
            <a:off x="5189911" y="50914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8"/>
        <p:cNvGrpSpPr/>
        <p:nvPr/>
      </p:nvGrpSpPr>
      <p:grpSpPr>
        <a:xfrm>
          <a:off x="0" y="0"/>
          <a:ext cx="0" cy="0"/>
          <a:chOff x="0" y="0"/>
          <a:chExt cx="0" cy="0"/>
        </a:xfrm>
      </p:grpSpPr>
      <p:sp>
        <p:nvSpPr>
          <p:cNvPr id="159" name="Google Shape;159;p8"/>
          <p:cNvSpPr/>
          <p:nvPr/>
        </p:nvSpPr>
        <p:spPr>
          <a:xfrm rot="10800000" flipH="1">
            <a:off x="-126747" y="-80268"/>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3847604" y="4561862"/>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5672701" y="3068991"/>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flipH="1">
            <a:off x="6934291" y="1370635"/>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flipH="1">
            <a:off x="8769373" y="1144671"/>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flipH="1">
            <a:off x="1424974" y="238149"/>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flipH="1">
            <a:off x="-126741" y="4875800"/>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rot="10800000" flipH="1">
            <a:off x="-126741" y="137046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flipH="1">
            <a:off x="616596" y="4561858"/>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8"/>
          <p:cNvGrpSpPr/>
          <p:nvPr/>
        </p:nvGrpSpPr>
        <p:grpSpPr>
          <a:xfrm flipH="1">
            <a:off x="8004750" y="963881"/>
            <a:ext cx="413545" cy="210602"/>
            <a:chOff x="2997351" y="1193725"/>
            <a:chExt cx="413545" cy="210602"/>
          </a:xfrm>
        </p:grpSpPr>
        <p:sp>
          <p:nvSpPr>
            <p:cNvPr id="169" name="Google Shape;169;p8"/>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8"/>
          <p:cNvSpPr txBox="1">
            <a:spLocks noGrp="1"/>
          </p:cNvSpPr>
          <p:nvPr>
            <p:ph type="subTitle" idx="1"/>
          </p:nvPr>
        </p:nvSpPr>
        <p:spPr>
          <a:xfrm>
            <a:off x="1139250" y="1398925"/>
            <a:ext cx="6865500" cy="32058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5"/>
              </a:buClr>
              <a:buSzPts val="1800"/>
              <a:buFont typeface="Domine" panose="02040503040403060204"/>
              <a:buAutoNum type="arabicPeriod"/>
              <a:defRPr/>
            </a:lvl1pPr>
            <a:lvl2pPr lvl="1" algn="ctr" rtl="0">
              <a:lnSpc>
                <a:spcPct val="100000"/>
              </a:lnSpc>
              <a:spcBef>
                <a:spcPts val="160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73"/>
        <p:cNvGrpSpPr/>
        <p:nvPr/>
      </p:nvGrpSpPr>
      <p:grpSpPr>
        <a:xfrm>
          <a:off x="0" y="0"/>
          <a:ext cx="0" cy="0"/>
          <a:chOff x="0" y="0"/>
          <a:chExt cx="0" cy="0"/>
        </a:xfrm>
      </p:grpSpPr>
      <p:sp>
        <p:nvSpPr>
          <p:cNvPr id="174" name="Google Shape;174;p9"/>
          <p:cNvSpPr/>
          <p:nvPr/>
        </p:nvSpPr>
        <p:spPr>
          <a:xfrm rot="5400000">
            <a:off x="2542177" y="-1308273"/>
            <a:ext cx="4072925" cy="7730071"/>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5" name="Google Shape;175;p9"/>
          <p:cNvSpPr/>
          <p:nvPr/>
        </p:nvSpPr>
        <p:spPr>
          <a:xfrm flipH="1">
            <a:off x="2266042" y="33528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flipH="1">
            <a:off x="1570307" y="3603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flipH="1">
            <a:off x="1144656" y="37789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flipH="1">
            <a:off x="1781818" y="3860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flipH="1">
            <a:off x="883253" y="4513592"/>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flipH="1">
            <a:off x="724583" y="427055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9"/>
          <p:cNvGrpSpPr/>
          <p:nvPr/>
        </p:nvGrpSpPr>
        <p:grpSpPr>
          <a:xfrm flipH="1">
            <a:off x="7150080" y="972484"/>
            <a:ext cx="849263" cy="621826"/>
            <a:chOff x="998250" y="971075"/>
            <a:chExt cx="163925" cy="120025"/>
          </a:xfrm>
        </p:grpSpPr>
        <p:sp>
          <p:nvSpPr>
            <p:cNvPr id="182" name="Google Shape;182;p9"/>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9"/>
          <p:cNvGrpSpPr/>
          <p:nvPr/>
        </p:nvGrpSpPr>
        <p:grpSpPr>
          <a:xfrm>
            <a:off x="-166003" y="7"/>
            <a:ext cx="9489289" cy="4774777"/>
            <a:chOff x="-150589" y="11357"/>
            <a:chExt cx="9489289" cy="4774777"/>
          </a:xfrm>
        </p:grpSpPr>
        <p:sp>
          <p:nvSpPr>
            <p:cNvPr id="187" name="Google Shape;187;p9"/>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9"/>
          <p:cNvSpPr/>
          <p:nvPr/>
        </p:nvSpPr>
        <p:spPr>
          <a:xfrm>
            <a:off x="556717" y="80522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5220001" y="399034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txBox="1">
            <a:spLocks noGrp="1"/>
          </p:cNvSpPr>
          <p:nvPr>
            <p:ph type="title"/>
          </p:nvPr>
        </p:nvSpPr>
        <p:spPr>
          <a:xfrm>
            <a:off x="1144650" y="1307100"/>
            <a:ext cx="68547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4800"/>
              <a:buNone/>
              <a:defRPr sz="7200"/>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199"/>
        <p:cNvGrpSpPr/>
        <p:nvPr/>
      </p:nvGrpSpPr>
      <p:grpSpPr>
        <a:xfrm>
          <a:off x="0" y="0"/>
          <a:ext cx="0" cy="0"/>
          <a:chOff x="0" y="0"/>
          <a:chExt cx="0" cy="0"/>
        </a:xfrm>
      </p:grpSpPr>
      <p:sp>
        <p:nvSpPr>
          <p:cNvPr id="200" name="Google Shape;200;p10"/>
          <p:cNvSpPr/>
          <p:nvPr/>
        </p:nvSpPr>
        <p:spPr>
          <a:xfrm rot="5400000">
            <a:off x="2542177" y="-1308273"/>
            <a:ext cx="4072925" cy="7730071"/>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txBox="1">
            <a:spLocks noGrp="1"/>
          </p:cNvSpPr>
          <p:nvPr>
            <p:ph type="title"/>
          </p:nvPr>
        </p:nvSpPr>
        <p:spPr>
          <a:xfrm>
            <a:off x="2126338" y="951450"/>
            <a:ext cx="4891200" cy="9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2" name="Google Shape;202;p10"/>
          <p:cNvSpPr txBox="1">
            <a:spLocks noGrp="1"/>
          </p:cNvSpPr>
          <p:nvPr>
            <p:ph type="subTitle" idx="1"/>
          </p:nvPr>
        </p:nvSpPr>
        <p:spPr>
          <a:xfrm>
            <a:off x="2126338" y="1947450"/>
            <a:ext cx="4891200" cy="224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03" name="Google Shape;203;p10"/>
          <p:cNvGrpSpPr/>
          <p:nvPr/>
        </p:nvGrpSpPr>
        <p:grpSpPr>
          <a:xfrm>
            <a:off x="-256328" y="239957"/>
            <a:ext cx="9747428" cy="4774944"/>
            <a:chOff x="-256328" y="239957"/>
            <a:chExt cx="9747428" cy="4774944"/>
          </a:xfrm>
        </p:grpSpPr>
        <p:sp>
          <p:nvSpPr>
            <p:cNvPr id="204" name="Google Shape;204;p10"/>
            <p:cNvSpPr/>
            <p:nvPr/>
          </p:nvSpPr>
          <p:spPr>
            <a:xfrm>
              <a:off x="87578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0"/>
            <p:cNvSpPr/>
            <p:nvPr/>
          </p:nvSpPr>
          <p:spPr>
            <a:xfrm>
              <a:off x="89290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0"/>
            <p:cNvSpPr/>
            <p:nvPr/>
          </p:nvSpPr>
          <p:spPr>
            <a:xfrm>
              <a:off x="4291185" y="2399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0"/>
            <p:cNvSpPr/>
            <p:nvPr/>
          </p:nvSpPr>
          <p:spPr>
            <a:xfrm>
              <a:off x="-2563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rot="10800000" flipH="1">
              <a:off x="86519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0"/>
            <p:cNvSpPr/>
            <p:nvPr/>
          </p:nvSpPr>
          <p:spPr>
            <a:xfrm rot="10800000" flipH="1">
              <a:off x="-15059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p:nvPr/>
          </p:nvSpPr>
          <p:spPr>
            <a:xfrm rot="10800000" flipH="1">
              <a:off x="88231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rot="10800000" flipH="1">
              <a:off x="754779" y="49689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p:nvPr/>
          </p:nvSpPr>
          <p:spPr>
            <a:xfrm rot="10800000" flipH="1">
              <a:off x="6767428" y="4968757"/>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0"/>
          <p:cNvGrpSpPr/>
          <p:nvPr/>
        </p:nvGrpSpPr>
        <p:grpSpPr>
          <a:xfrm>
            <a:off x="713231" y="239961"/>
            <a:ext cx="1542928" cy="1129723"/>
            <a:chOff x="998250" y="971075"/>
            <a:chExt cx="163925" cy="120025"/>
          </a:xfrm>
        </p:grpSpPr>
        <p:sp>
          <p:nvSpPr>
            <p:cNvPr id="215" name="Google Shape;215;p10"/>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0"/>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10"/>
          <p:cNvSpPr/>
          <p:nvPr/>
        </p:nvSpPr>
        <p:spPr>
          <a:xfrm>
            <a:off x="7819773" y="755755"/>
            <a:ext cx="213191" cy="155305"/>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0"/>
          <p:cNvSpPr/>
          <p:nvPr/>
        </p:nvSpPr>
        <p:spPr>
          <a:xfrm>
            <a:off x="7110164" y="1038211"/>
            <a:ext cx="204720" cy="98124"/>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mine" panose="02040503040403060204"/>
              <a:buNone/>
              <a:defRPr sz="3000" b="1">
                <a:solidFill>
                  <a:schemeClr val="dk1"/>
                </a:solidFill>
                <a:latin typeface="Domine" panose="02040503040403060204"/>
                <a:ea typeface="Domine" panose="02040503040403060204"/>
                <a:cs typeface="Domine" panose="02040503040403060204"/>
                <a:sym typeface="Domine" panose="02040503040403060204"/>
              </a:defRPr>
            </a:lvl1pPr>
            <a:lvl2pPr lvl="1" rtl="0">
              <a:spcBef>
                <a:spcPts val="0"/>
              </a:spcBef>
              <a:spcAft>
                <a:spcPts val="0"/>
              </a:spcAft>
              <a:buClr>
                <a:schemeClr val="dk1"/>
              </a:buClr>
              <a:buSzPts val="2800"/>
              <a:buFont typeface="Domine" panose="02040503040403060204"/>
              <a:buNone/>
              <a:defRPr sz="2800" b="1">
                <a:solidFill>
                  <a:schemeClr val="dk1"/>
                </a:solidFill>
                <a:latin typeface="Domine" panose="02040503040403060204"/>
                <a:ea typeface="Domine" panose="02040503040403060204"/>
                <a:cs typeface="Domine" panose="02040503040403060204"/>
                <a:sym typeface="Domine" panose="02040503040403060204"/>
              </a:defRPr>
            </a:lvl2pPr>
            <a:lvl3pPr lvl="2" rtl="0">
              <a:spcBef>
                <a:spcPts val="0"/>
              </a:spcBef>
              <a:spcAft>
                <a:spcPts val="0"/>
              </a:spcAft>
              <a:buClr>
                <a:schemeClr val="dk1"/>
              </a:buClr>
              <a:buSzPts val="2800"/>
              <a:buFont typeface="Domine" panose="02040503040403060204"/>
              <a:buNone/>
              <a:defRPr sz="2800" b="1">
                <a:solidFill>
                  <a:schemeClr val="dk1"/>
                </a:solidFill>
                <a:latin typeface="Domine" panose="02040503040403060204"/>
                <a:ea typeface="Domine" panose="02040503040403060204"/>
                <a:cs typeface="Domine" panose="02040503040403060204"/>
                <a:sym typeface="Domine" panose="02040503040403060204"/>
              </a:defRPr>
            </a:lvl3pPr>
            <a:lvl4pPr lvl="3" rtl="0">
              <a:spcBef>
                <a:spcPts val="0"/>
              </a:spcBef>
              <a:spcAft>
                <a:spcPts val="0"/>
              </a:spcAft>
              <a:buClr>
                <a:schemeClr val="dk1"/>
              </a:buClr>
              <a:buSzPts val="2800"/>
              <a:buFont typeface="Domine" panose="02040503040403060204"/>
              <a:buNone/>
              <a:defRPr sz="2800" b="1">
                <a:solidFill>
                  <a:schemeClr val="dk1"/>
                </a:solidFill>
                <a:latin typeface="Domine" panose="02040503040403060204"/>
                <a:ea typeface="Domine" panose="02040503040403060204"/>
                <a:cs typeface="Domine" panose="02040503040403060204"/>
                <a:sym typeface="Domine" panose="02040503040403060204"/>
              </a:defRPr>
            </a:lvl4pPr>
            <a:lvl5pPr lvl="4" rtl="0">
              <a:spcBef>
                <a:spcPts val="0"/>
              </a:spcBef>
              <a:spcAft>
                <a:spcPts val="0"/>
              </a:spcAft>
              <a:buClr>
                <a:schemeClr val="dk1"/>
              </a:buClr>
              <a:buSzPts val="2800"/>
              <a:buFont typeface="Domine" panose="02040503040403060204"/>
              <a:buNone/>
              <a:defRPr sz="2800" b="1">
                <a:solidFill>
                  <a:schemeClr val="dk1"/>
                </a:solidFill>
                <a:latin typeface="Domine" panose="02040503040403060204"/>
                <a:ea typeface="Domine" panose="02040503040403060204"/>
                <a:cs typeface="Domine" panose="02040503040403060204"/>
                <a:sym typeface="Domine" panose="02040503040403060204"/>
              </a:defRPr>
            </a:lvl5pPr>
            <a:lvl6pPr lvl="5" rtl="0">
              <a:spcBef>
                <a:spcPts val="0"/>
              </a:spcBef>
              <a:spcAft>
                <a:spcPts val="0"/>
              </a:spcAft>
              <a:buClr>
                <a:schemeClr val="dk1"/>
              </a:buClr>
              <a:buSzPts val="2800"/>
              <a:buFont typeface="Domine" panose="02040503040403060204"/>
              <a:buNone/>
              <a:defRPr sz="2800" b="1">
                <a:solidFill>
                  <a:schemeClr val="dk1"/>
                </a:solidFill>
                <a:latin typeface="Domine" panose="02040503040403060204"/>
                <a:ea typeface="Domine" panose="02040503040403060204"/>
                <a:cs typeface="Domine" panose="02040503040403060204"/>
                <a:sym typeface="Domine" panose="02040503040403060204"/>
              </a:defRPr>
            </a:lvl6pPr>
            <a:lvl7pPr lvl="6" rtl="0">
              <a:spcBef>
                <a:spcPts val="0"/>
              </a:spcBef>
              <a:spcAft>
                <a:spcPts val="0"/>
              </a:spcAft>
              <a:buClr>
                <a:schemeClr val="dk1"/>
              </a:buClr>
              <a:buSzPts val="2800"/>
              <a:buFont typeface="Domine" panose="02040503040403060204"/>
              <a:buNone/>
              <a:defRPr sz="2800" b="1">
                <a:solidFill>
                  <a:schemeClr val="dk1"/>
                </a:solidFill>
                <a:latin typeface="Domine" panose="02040503040403060204"/>
                <a:ea typeface="Domine" panose="02040503040403060204"/>
                <a:cs typeface="Domine" panose="02040503040403060204"/>
                <a:sym typeface="Domine" panose="02040503040403060204"/>
              </a:defRPr>
            </a:lvl7pPr>
            <a:lvl8pPr lvl="7" rtl="0">
              <a:spcBef>
                <a:spcPts val="0"/>
              </a:spcBef>
              <a:spcAft>
                <a:spcPts val="0"/>
              </a:spcAft>
              <a:buClr>
                <a:schemeClr val="dk1"/>
              </a:buClr>
              <a:buSzPts val="2800"/>
              <a:buFont typeface="Domine" panose="02040503040403060204"/>
              <a:buNone/>
              <a:defRPr sz="2800" b="1">
                <a:solidFill>
                  <a:schemeClr val="dk1"/>
                </a:solidFill>
                <a:latin typeface="Domine" panose="02040503040403060204"/>
                <a:ea typeface="Domine" panose="02040503040403060204"/>
                <a:cs typeface="Domine" panose="02040503040403060204"/>
                <a:sym typeface="Domine" panose="02040503040403060204"/>
              </a:defRPr>
            </a:lvl8pPr>
            <a:lvl9pPr lvl="8" rtl="0">
              <a:spcBef>
                <a:spcPts val="0"/>
              </a:spcBef>
              <a:spcAft>
                <a:spcPts val="0"/>
              </a:spcAft>
              <a:buClr>
                <a:schemeClr val="dk1"/>
              </a:buClr>
              <a:buSzPts val="2800"/>
              <a:buFont typeface="Domine" panose="02040503040403060204"/>
              <a:buNone/>
              <a:defRPr sz="2800" b="1">
                <a:solidFill>
                  <a:schemeClr val="dk1"/>
                </a:solidFill>
                <a:latin typeface="Domine" panose="02040503040403060204"/>
                <a:ea typeface="Domine" panose="02040503040403060204"/>
                <a:cs typeface="Domine" panose="02040503040403060204"/>
                <a:sym typeface="Domine" panose="0204050304040306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panose="02000000000000000000"/>
              <a:buChar char="●"/>
              <a:defRPr sz="1800">
                <a:solidFill>
                  <a:schemeClr val="dk1"/>
                </a:solidFill>
                <a:latin typeface="Roboto" panose="02000000000000000000"/>
                <a:ea typeface="Roboto" panose="02000000000000000000"/>
                <a:cs typeface="Roboto" panose="02000000000000000000"/>
                <a:sym typeface="Roboto" panose="02000000000000000000"/>
              </a:defRPr>
            </a:lvl1pPr>
            <a:lvl2pPr marL="914400" lvl="1"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2pPr>
            <a:lvl3pPr marL="1371600" lvl="2"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3pPr>
            <a:lvl4pPr marL="1828800" lvl="3"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4pPr>
            <a:lvl5pPr marL="2286000" lvl="4"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5pPr>
            <a:lvl6pPr marL="2743200" lvl="5"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6pPr>
            <a:lvl7pPr marL="3200400" lvl="6"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7pPr>
            <a:lvl8pPr marL="3657600" lvl="7" indent="-317500">
              <a:lnSpc>
                <a:spcPct val="100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8pPr>
            <a:lvl9pPr marL="4114800" lvl="8" indent="-317500">
              <a:lnSpc>
                <a:spcPct val="100000"/>
              </a:lnSpc>
              <a:spcBef>
                <a:spcPts val="1600"/>
              </a:spcBef>
              <a:spcAft>
                <a:spcPts val="160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4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22.GIF"/><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4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4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4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7.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40.GIF"/></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GI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diagramColors" Target="../diagrams/colors6.xml"/><Relationship Id="rId11" Type="http://schemas.openxmlformats.org/officeDocument/2006/relationships/image" Target="../media/image57.png"/><Relationship Id="rId5" Type="http://schemas.openxmlformats.org/officeDocument/2006/relationships/diagramQuickStyle" Target="../diagrams/quickStyle6.xml"/><Relationship Id="rId10" Type="http://schemas.openxmlformats.org/officeDocument/2006/relationships/image" Target="../media/image56.png"/><Relationship Id="rId4" Type="http://schemas.openxmlformats.org/officeDocument/2006/relationships/diagramLayout" Target="../diagrams/layout6.xml"/><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4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code/xvivancos/analyzing-the-lord-of-the-rings-data" TargetMode="External"/><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hyperlink" Target="https://nab-88.github.io/social-graphs-and-interactions/" TargetMode="External"/><Relationship Id="rId5" Type="http://schemas.openxmlformats.org/officeDocument/2006/relationships/hyperlink" Target="https://archive.org/" TargetMode="External"/><Relationship Id="rId4" Type="http://schemas.openxmlformats.org/officeDocument/2006/relationships/hyperlink" Target="https://lotr.fandom.com/wiki/Main_Pag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9.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1"/>
        <p:cNvGrpSpPr/>
        <p:nvPr/>
      </p:nvGrpSpPr>
      <p:grpSpPr>
        <a:xfrm>
          <a:off x="0" y="0"/>
          <a:ext cx="0" cy="0"/>
          <a:chOff x="0" y="0"/>
          <a:chExt cx="0" cy="0"/>
        </a:xfrm>
      </p:grpSpPr>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1086" y="139699"/>
            <a:ext cx="1261532" cy="1164168"/>
          </a:xfrm>
          <a:prstGeom prst="rect">
            <a:avLst/>
          </a:prstGeom>
        </p:spPr>
      </p:pic>
      <p:sp>
        <p:nvSpPr>
          <p:cNvPr id="1262" name="Google Shape;1262;p63"/>
          <p:cNvSpPr txBox="1">
            <a:spLocks noGrp="1"/>
          </p:cNvSpPr>
          <p:nvPr>
            <p:ph type="ctrTitle"/>
          </p:nvPr>
        </p:nvSpPr>
        <p:spPr>
          <a:xfrm>
            <a:off x="1696667" y="1459636"/>
            <a:ext cx="6195510" cy="1723200"/>
          </a:xfrm>
          <a:prstGeom prst="rect">
            <a:avLst/>
          </a:prstGeom>
        </p:spPr>
        <p:txBody>
          <a:bodyPr spcFirstLastPara="1" wrap="square" lIns="91425" tIns="91425" rIns="91425" bIns="91425" anchor="ctr" anchorCtr="0">
            <a:noAutofit/>
          </a:bodyPr>
          <a:lstStyle/>
          <a:p>
            <a:r>
              <a:rPr lang="en-GB" sz="3200">
                <a:solidFill>
                  <a:schemeClr val="tx1"/>
                </a:solidFill>
              </a:rPr>
              <a:t>ISSS606 Social Analytics</a:t>
            </a:r>
            <a:r>
              <a:rPr lang="en-GB" altLang="zh-CN" sz="3200">
                <a:solidFill>
                  <a:schemeClr val="tx1"/>
                </a:solidFill>
              </a:rPr>
              <a:t> </a:t>
            </a:r>
          </a:p>
          <a:p>
            <a:r>
              <a:rPr lang="en-GB" sz="3200">
                <a:solidFill>
                  <a:schemeClr val="tx1"/>
                </a:solidFill>
                <a:cs typeface="Arial" panose="020B0604020202090204"/>
              </a:rPr>
              <a:t>"My Precious!!"</a:t>
            </a:r>
            <a:br>
              <a:rPr lang="en-GB" sz="3200">
                <a:solidFill>
                  <a:schemeClr val="tx1"/>
                </a:solidFill>
                <a:cs typeface="Arial" panose="020B0604020202090204"/>
              </a:rPr>
            </a:br>
            <a:r>
              <a:rPr lang="en-US" sz="1100">
                <a:solidFill>
                  <a:srgbClr val="000000"/>
                </a:solidFill>
                <a:latin typeface="Arial" panose="020B0604020202090204"/>
                <a:cs typeface="Arial" panose="020B0604020202090204"/>
              </a:rPr>
              <a:t> To Analyse the Lord of the Rings Characters Dynamic Connections</a:t>
            </a:r>
            <a:endParaRPr lang="en-GB" sz="1100" b="0">
              <a:solidFill>
                <a:srgbClr val="000000"/>
              </a:solidFill>
              <a:latin typeface="Arial" panose="020B0604020202090204"/>
              <a:cs typeface="Arial" panose="020B0604020202090204"/>
            </a:endParaRPr>
          </a:p>
          <a:p>
            <a:pPr marL="0" lvl="0" indent="0" algn="ctr">
              <a:spcBef>
                <a:spcPts val="0"/>
              </a:spcBef>
              <a:spcAft>
                <a:spcPts val="0"/>
              </a:spcAft>
              <a:buNone/>
            </a:pPr>
            <a:endParaRPr lang="en-GB"/>
          </a:p>
        </p:txBody>
      </p:sp>
      <p:pic>
        <p:nvPicPr>
          <p:cNvPr id="2" name="Graphic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88799" y="1681891"/>
            <a:ext cx="1273051" cy="990603"/>
          </a:xfrm>
          <a:prstGeom prst="rect">
            <a:avLst/>
          </a:prstGeom>
        </p:spPr>
      </p:pic>
      <p:pic>
        <p:nvPicPr>
          <p:cNvPr id="4" name="Picture 3"/>
          <p:cNvPicPr>
            <a:picLocks noChangeAspect="1"/>
          </p:cNvPicPr>
          <p:nvPr/>
        </p:nvPicPr>
        <p:blipFill>
          <a:blip r:embed="rId7"/>
          <a:stretch>
            <a:fillRect/>
          </a:stretch>
        </p:blipFill>
        <p:spPr>
          <a:xfrm>
            <a:off x="858509" y="-11213"/>
            <a:ext cx="2161860" cy="1461530"/>
          </a:xfrm>
          <a:prstGeom prst="ellipse">
            <a:avLst/>
          </a:prstGeom>
          <a:ln>
            <a:noFill/>
          </a:ln>
          <a:effectLst>
            <a:softEdge rad="112500"/>
          </a:effectLst>
        </p:spPr>
      </p:pic>
      <p:pic>
        <p:nvPicPr>
          <p:cNvPr id="5" name="Picture 4"/>
          <p:cNvPicPr>
            <a:picLocks noChangeAspect="1"/>
          </p:cNvPicPr>
          <p:nvPr/>
        </p:nvPicPr>
        <p:blipFill>
          <a:blip r:embed="rId7"/>
          <a:stretch>
            <a:fillRect/>
          </a:stretch>
        </p:blipFill>
        <p:spPr>
          <a:xfrm>
            <a:off x="1385501" y="792892"/>
            <a:ext cx="1002957" cy="1529148"/>
          </a:xfrm>
          <a:prstGeom prst="ellipse">
            <a:avLst/>
          </a:prstGeom>
          <a:ln>
            <a:noFill/>
          </a:ln>
          <a:effectLst>
            <a:softEdge rad="112500"/>
          </a:effectLst>
        </p:spPr>
      </p:pic>
      <p:pic>
        <p:nvPicPr>
          <p:cNvPr id="11" name="Graphic 10"/>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89909" y="347624"/>
            <a:ext cx="4722090" cy="7421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638"/>
        <p:cNvGrpSpPr/>
        <p:nvPr/>
      </p:nvGrpSpPr>
      <p:grpSpPr>
        <a:xfrm>
          <a:off x="0" y="0"/>
          <a:ext cx="0" cy="0"/>
          <a:chOff x="0" y="0"/>
          <a:chExt cx="0" cy="0"/>
        </a:xfrm>
      </p:grpSpPr>
      <p:grpSp>
        <p:nvGrpSpPr>
          <p:cNvPr id="1640" name="Google Shape;1640;p80"/>
          <p:cNvGrpSpPr/>
          <p:nvPr/>
        </p:nvGrpSpPr>
        <p:grpSpPr>
          <a:xfrm>
            <a:off x="1552823" y="402428"/>
            <a:ext cx="7487245" cy="2368837"/>
            <a:chOff x="1552823" y="512903"/>
            <a:chExt cx="7487245" cy="2368837"/>
          </a:xfrm>
        </p:grpSpPr>
        <p:sp>
          <p:nvSpPr>
            <p:cNvPr id="1641" name="Google Shape;1641;p80"/>
            <p:cNvSpPr/>
            <p:nvPr/>
          </p:nvSpPr>
          <p:spPr>
            <a:xfrm>
              <a:off x="4927086" y="815823"/>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0"/>
            <p:cNvSpPr/>
            <p:nvPr/>
          </p:nvSpPr>
          <p:spPr>
            <a:xfrm>
              <a:off x="1552823" y="531298"/>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0"/>
            <p:cNvSpPr/>
            <p:nvPr/>
          </p:nvSpPr>
          <p:spPr>
            <a:xfrm>
              <a:off x="4525275" y="51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4321792" y="76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0"/>
            <p:cNvSpPr/>
            <p:nvPr/>
          </p:nvSpPr>
          <p:spPr>
            <a:xfrm>
              <a:off x="8904967" y="279855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0"/>
            <p:cNvSpPr/>
            <p:nvPr/>
          </p:nvSpPr>
          <p:spPr>
            <a:xfrm>
              <a:off x="8317788" y="10509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8040025" y="681038"/>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1" name="Google Shape;1651;p80"/>
          <p:cNvSpPr/>
          <p:nvPr/>
        </p:nvSpPr>
        <p:spPr>
          <a:xfrm>
            <a:off x="-826" y="274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6645973" y="65921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80"/>
          <p:cNvGrpSpPr/>
          <p:nvPr/>
        </p:nvGrpSpPr>
        <p:grpSpPr>
          <a:xfrm flipH="1">
            <a:off x="2129461" y="2597000"/>
            <a:ext cx="1962079" cy="422738"/>
            <a:chOff x="7847880" y="4122175"/>
            <a:chExt cx="1962079" cy="422738"/>
          </a:xfrm>
        </p:grpSpPr>
        <p:sp>
          <p:nvSpPr>
            <p:cNvPr id="1654" name="Google Shape;1654;p80"/>
            <p:cNvSpPr/>
            <p:nvPr/>
          </p:nvSpPr>
          <p:spPr>
            <a:xfrm>
              <a:off x="7847880" y="445970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0"/>
            <p:cNvSpPr/>
            <p:nvPr/>
          </p:nvSpPr>
          <p:spPr>
            <a:xfrm>
              <a:off x="9586138" y="445768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8836038" y="412217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80"/>
          <p:cNvSpPr/>
          <p:nvPr/>
        </p:nvSpPr>
        <p:spPr>
          <a:xfrm>
            <a:off x="6925161" y="50394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p:cNvSpPr>
            <a:spLocks noGrp="1"/>
          </p:cNvSpPr>
          <p:nvPr>
            <p:ph type="title"/>
          </p:nvPr>
        </p:nvSpPr>
        <p:spPr>
          <a:xfrm>
            <a:off x="1430400" y="42450"/>
            <a:ext cx="6854700" cy="1022400"/>
          </a:xfrm>
          <a:solidFill>
            <a:schemeClr val="bg1"/>
          </a:solidFill>
        </p:spPr>
        <p:txBody>
          <a:bodyPr/>
          <a:lstStyle/>
          <a:p>
            <a:r>
              <a:rPr lang="en-US" sz="3000"/>
              <a:t>Data Preprocessing</a:t>
            </a:r>
          </a:p>
        </p:txBody>
      </p:sp>
      <p:graphicFrame>
        <p:nvGraphicFramePr>
          <p:cNvPr id="1902" name="Diagram 1901"/>
          <p:cNvGraphicFramePr/>
          <p:nvPr/>
        </p:nvGraphicFramePr>
        <p:xfrm>
          <a:off x="551618" y="-239389"/>
          <a:ext cx="8488836" cy="5676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80"/>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80"/>
          <p:cNvGrpSpPr/>
          <p:nvPr/>
        </p:nvGrpSpPr>
        <p:grpSpPr>
          <a:xfrm>
            <a:off x="1552823" y="402428"/>
            <a:ext cx="7487245" cy="2368837"/>
            <a:chOff x="1552823" y="512903"/>
            <a:chExt cx="7487245" cy="2368837"/>
          </a:xfrm>
        </p:grpSpPr>
        <p:sp>
          <p:nvSpPr>
            <p:cNvPr id="1641" name="Google Shape;1641;p80"/>
            <p:cNvSpPr/>
            <p:nvPr/>
          </p:nvSpPr>
          <p:spPr>
            <a:xfrm>
              <a:off x="4927086" y="815823"/>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0"/>
            <p:cNvSpPr/>
            <p:nvPr/>
          </p:nvSpPr>
          <p:spPr>
            <a:xfrm>
              <a:off x="1552823" y="531298"/>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0"/>
            <p:cNvSpPr/>
            <p:nvPr/>
          </p:nvSpPr>
          <p:spPr>
            <a:xfrm>
              <a:off x="4525275" y="51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4321792" y="76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0"/>
            <p:cNvSpPr/>
            <p:nvPr/>
          </p:nvSpPr>
          <p:spPr>
            <a:xfrm>
              <a:off x="8904967" y="279855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0"/>
            <p:cNvSpPr/>
            <p:nvPr/>
          </p:nvSpPr>
          <p:spPr>
            <a:xfrm>
              <a:off x="8317788" y="10509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8040025" y="681038"/>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8" name="Google Shape;1648;p80"/>
          <p:cNvSpPr/>
          <p:nvPr/>
        </p:nvSpPr>
        <p:spPr>
          <a:xfrm>
            <a:off x="0" y="187026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0"/>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6645973" y="65921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80"/>
          <p:cNvGrpSpPr/>
          <p:nvPr/>
        </p:nvGrpSpPr>
        <p:grpSpPr>
          <a:xfrm flipH="1">
            <a:off x="2129461" y="2597000"/>
            <a:ext cx="1962079" cy="422738"/>
            <a:chOff x="7847880" y="4122175"/>
            <a:chExt cx="1962079" cy="422738"/>
          </a:xfrm>
        </p:grpSpPr>
        <p:sp>
          <p:nvSpPr>
            <p:cNvPr id="1654" name="Google Shape;1654;p80"/>
            <p:cNvSpPr/>
            <p:nvPr/>
          </p:nvSpPr>
          <p:spPr>
            <a:xfrm>
              <a:off x="7847880" y="445970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0"/>
            <p:cNvSpPr/>
            <p:nvPr/>
          </p:nvSpPr>
          <p:spPr>
            <a:xfrm>
              <a:off x="9586138" y="445768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8836038" y="412217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80"/>
          <p:cNvSpPr/>
          <p:nvPr/>
        </p:nvSpPr>
        <p:spPr>
          <a:xfrm>
            <a:off x="4571991" y="27535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6925161" y="50394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network diagram of red dots and lines"/>
          <p:cNvPicPr>
            <a:picLocks noChangeAspect="1"/>
          </p:cNvPicPr>
          <p:nvPr/>
        </p:nvPicPr>
        <p:blipFill>
          <a:blip r:embed="rId3"/>
          <a:stretch>
            <a:fillRect/>
          </a:stretch>
        </p:blipFill>
        <p:spPr>
          <a:xfrm>
            <a:off x="3549350" y="12316"/>
            <a:ext cx="5591151" cy="505735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4" name="TextBox 3"/>
          <p:cNvSpPr txBox="1"/>
          <p:nvPr/>
        </p:nvSpPr>
        <p:spPr>
          <a:xfrm>
            <a:off x="110003" y="833110"/>
            <a:ext cx="3295252" cy="224676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b="1">
                <a:latin typeface="Domine" panose="02040503040403060204"/>
              </a:rPr>
              <a:t>Undirected and weighted graph </a:t>
            </a:r>
            <a:endParaRPr lang="en-US">
              <a:latin typeface="Domine" panose="02040503040403060204"/>
            </a:endParaRPr>
          </a:p>
          <a:p>
            <a:pPr algn="ctr"/>
            <a:r>
              <a:rPr lang="en-US">
                <a:latin typeface="Domine" panose="02040503040403060204"/>
              </a:rPr>
              <a:t>Number of nodes: 133
Number of edges: 2315</a:t>
            </a:r>
          </a:p>
          <a:p>
            <a:pPr algn="ctr"/>
            <a:r>
              <a:rPr lang="en-US">
                <a:latin typeface="Domine" panose="02040503040403060204"/>
              </a:rPr>
              <a:t>
</a:t>
            </a:r>
            <a:r>
              <a:rPr lang="en-US" b="1">
                <a:latin typeface="Domine" panose="02040503040403060204"/>
              </a:rPr>
              <a:t>Average node degree</a:t>
            </a:r>
            <a:r>
              <a:rPr lang="en-US">
                <a:latin typeface="Domine" panose="02040503040403060204"/>
              </a:rPr>
              <a:t>:34.8120</a:t>
            </a:r>
          </a:p>
          <a:p>
            <a:pPr algn="ctr"/>
            <a:endParaRPr lang="en-US">
              <a:latin typeface="Domine" panose="02040503040403060204"/>
            </a:endParaRPr>
          </a:p>
          <a:p>
            <a:pPr algn="ctr"/>
            <a:r>
              <a:rPr lang="en-US" b="1">
                <a:latin typeface="Domine" panose="02040503040403060204"/>
              </a:rPr>
              <a:t>Network diameter</a:t>
            </a:r>
            <a:br>
              <a:rPr lang="en-US">
                <a:latin typeface="Domine" panose="02040503040403060204"/>
              </a:rPr>
            </a:br>
            <a:r>
              <a:rPr lang="en-US">
                <a:latin typeface="Domine" panose="02040503040403060204"/>
              </a:rPr>
              <a:t>Diameter (avg): 1.74
Diameter (max): 3.00
Diameter (90th): 2.00</a:t>
            </a:r>
          </a:p>
        </p:txBody>
      </p:sp>
      <p:sp>
        <p:nvSpPr>
          <p:cNvPr id="2" name="TextBox 1"/>
          <p:cNvSpPr txBox="1"/>
          <p:nvPr/>
        </p:nvSpPr>
        <p:spPr>
          <a:xfrm>
            <a:off x="-3257" y="4735"/>
            <a:ext cx="3514506" cy="83099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400" b="1">
                <a:latin typeface="Domine" panose="02040503040403060204"/>
              </a:rPr>
              <a:t>Network Visualization &amp; EDA</a:t>
            </a:r>
            <a:endParaRPr lang="en-US" sz="3500" b="1">
              <a:latin typeface="Domine" panose="02040503040403060204"/>
            </a:endParaRPr>
          </a:p>
        </p:txBody>
      </p:sp>
      <p:pic>
        <p:nvPicPr>
          <p:cNvPr id="6" name="Picture 5" descr="The 8 Best Lord Of The Rings Characters, Ranked | Cinemablend"/>
          <p:cNvPicPr>
            <a:picLocks noChangeAspect="1"/>
          </p:cNvPicPr>
          <p:nvPr/>
        </p:nvPicPr>
        <p:blipFill>
          <a:blip r:embed="rId4"/>
          <a:stretch>
            <a:fillRect/>
          </a:stretch>
        </p:blipFill>
        <p:spPr>
          <a:xfrm>
            <a:off x="-1059" y="3006726"/>
            <a:ext cx="3515782" cy="21939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80"/>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80"/>
          <p:cNvGrpSpPr/>
          <p:nvPr/>
        </p:nvGrpSpPr>
        <p:grpSpPr>
          <a:xfrm>
            <a:off x="1552823" y="402428"/>
            <a:ext cx="7487245" cy="2368837"/>
            <a:chOff x="1552823" y="512903"/>
            <a:chExt cx="7487245" cy="2368837"/>
          </a:xfrm>
        </p:grpSpPr>
        <p:sp>
          <p:nvSpPr>
            <p:cNvPr id="1641" name="Google Shape;1641;p80"/>
            <p:cNvSpPr/>
            <p:nvPr/>
          </p:nvSpPr>
          <p:spPr>
            <a:xfrm>
              <a:off x="4927086" y="815823"/>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0"/>
            <p:cNvSpPr/>
            <p:nvPr/>
          </p:nvSpPr>
          <p:spPr>
            <a:xfrm>
              <a:off x="1552823" y="531298"/>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0"/>
            <p:cNvSpPr/>
            <p:nvPr/>
          </p:nvSpPr>
          <p:spPr>
            <a:xfrm>
              <a:off x="4525275" y="51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4321792" y="76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0"/>
            <p:cNvSpPr/>
            <p:nvPr/>
          </p:nvSpPr>
          <p:spPr>
            <a:xfrm>
              <a:off x="8904967" y="279855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0"/>
            <p:cNvSpPr/>
            <p:nvPr/>
          </p:nvSpPr>
          <p:spPr>
            <a:xfrm>
              <a:off x="8317788" y="10509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8040025" y="681038"/>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8" name="Google Shape;1648;p80"/>
          <p:cNvSpPr/>
          <p:nvPr/>
        </p:nvSpPr>
        <p:spPr>
          <a:xfrm>
            <a:off x="0" y="187026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0"/>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6645973" y="65921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80"/>
          <p:cNvGrpSpPr/>
          <p:nvPr/>
        </p:nvGrpSpPr>
        <p:grpSpPr>
          <a:xfrm flipH="1">
            <a:off x="2129461" y="2597000"/>
            <a:ext cx="1962079" cy="422738"/>
            <a:chOff x="7847880" y="4122175"/>
            <a:chExt cx="1962079" cy="422738"/>
          </a:xfrm>
        </p:grpSpPr>
        <p:sp>
          <p:nvSpPr>
            <p:cNvPr id="1654" name="Google Shape;1654;p80"/>
            <p:cNvSpPr/>
            <p:nvPr/>
          </p:nvSpPr>
          <p:spPr>
            <a:xfrm>
              <a:off x="7847880" y="445970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0"/>
            <p:cNvSpPr/>
            <p:nvPr/>
          </p:nvSpPr>
          <p:spPr>
            <a:xfrm>
              <a:off x="9586138" y="445768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8836038" y="412217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80"/>
          <p:cNvSpPr/>
          <p:nvPr/>
        </p:nvSpPr>
        <p:spPr>
          <a:xfrm>
            <a:off x="4571991" y="27535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6925161" y="50394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network of red dots and lines&#10;&#10;Description automatically generated"/>
          <p:cNvPicPr>
            <a:picLocks noChangeAspect="1"/>
          </p:cNvPicPr>
          <p:nvPr/>
        </p:nvPicPr>
        <p:blipFill>
          <a:blip r:embed="rId3"/>
          <a:stretch>
            <a:fillRect/>
          </a:stretch>
        </p:blipFill>
        <p:spPr>
          <a:xfrm>
            <a:off x="3574680" y="1421"/>
            <a:ext cx="5567685" cy="512923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3" name="TextBox 2"/>
          <p:cNvSpPr txBox="1"/>
          <p:nvPr/>
        </p:nvSpPr>
        <p:spPr>
          <a:xfrm>
            <a:off x="226019" y="-1277"/>
            <a:ext cx="3076368"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400" b="1">
                <a:latin typeface="Domine" panose="02040503040403060204"/>
              </a:rPr>
              <a:t>EGO NETWORKS</a:t>
            </a:r>
          </a:p>
          <a:p>
            <a:endParaRPr lang="en-US">
              <a:latin typeface="Domine" panose="02040503040403060204"/>
            </a:endParaRPr>
          </a:p>
          <a:p>
            <a:endParaRPr lang="en-US">
              <a:latin typeface="Domine" panose="02040503040403060204"/>
            </a:endParaRPr>
          </a:p>
          <a:p>
            <a:endParaRPr lang="en-US">
              <a:latin typeface="Domine" panose="02040503040403060204"/>
            </a:endParaRPr>
          </a:p>
          <a:p>
            <a:endParaRPr lang="en-US">
              <a:latin typeface="Domine" panose="02040503040403060204"/>
            </a:endParaRPr>
          </a:p>
          <a:p>
            <a:endParaRPr lang="en-US">
              <a:latin typeface="Domine" panose="02040503040403060204"/>
            </a:endParaRPr>
          </a:p>
          <a:p>
            <a:endParaRPr lang="en-US">
              <a:latin typeface="Domine" panose="02040503040403060204"/>
            </a:endParaRPr>
          </a:p>
          <a:p>
            <a:pPr algn="ctr"/>
            <a:r>
              <a:rPr lang="en-US" b="1">
                <a:latin typeface="Domine" panose="02040503040403060204"/>
              </a:rPr>
              <a:t> Frodo (Ring Bearer)</a:t>
            </a:r>
          </a:p>
          <a:p>
            <a:endParaRPr lang="en-US"/>
          </a:p>
          <a:p>
            <a:pPr algn="ctr"/>
            <a:r>
              <a:rPr lang="en-US">
                <a:latin typeface="Domine" panose="02040503040403060204"/>
              </a:rPr>
              <a:t>Number of nodes: 117
Number of edges: 1983
Average node degree: 33.89</a:t>
            </a:r>
          </a:p>
        </p:txBody>
      </p:sp>
      <p:pic>
        <p:nvPicPr>
          <p:cNvPr id="4" name="Picture 3" descr="Frodo Baggins: The Sin Bearer (Part I) – Seeking God Daily"/>
          <p:cNvPicPr>
            <a:picLocks noChangeAspect="1"/>
          </p:cNvPicPr>
          <p:nvPr/>
        </p:nvPicPr>
        <p:blipFill>
          <a:blip r:embed="rId4"/>
          <a:stretch>
            <a:fillRect/>
          </a:stretch>
        </p:blipFill>
        <p:spPr>
          <a:xfrm>
            <a:off x="923428" y="370029"/>
            <a:ext cx="1678639" cy="1335828"/>
          </a:xfrm>
          <a:prstGeom prst="ellipse">
            <a:avLst/>
          </a:prstGeom>
          <a:ln>
            <a:noFill/>
          </a:ln>
          <a:effectLst>
            <a:softEdge rad="112500"/>
          </a:effectLst>
        </p:spPr>
      </p:pic>
      <p:pic>
        <p:nvPicPr>
          <p:cNvPr id="5" name="Picture 4" descr="From Grace - Farewell!!"/>
          <p:cNvPicPr>
            <a:picLocks noChangeAspect="1"/>
          </p:cNvPicPr>
          <p:nvPr/>
        </p:nvPicPr>
        <p:blipFill>
          <a:blip r:embed="rId5"/>
          <a:stretch>
            <a:fillRect/>
          </a:stretch>
        </p:blipFill>
        <p:spPr>
          <a:xfrm>
            <a:off x="-1681" y="3009693"/>
            <a:ext cx="3533214" cy="21160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0970" y="-190742"/>
            <a:ext cx="52358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
</a:t>
            </a:r>
          </a:p>
          <a:p>
            <a:pPr algn="ctr"/>
            <a:r>
              <a:rPr lang="en-US" sz="1200" b="1">
                <a:latin typeface="Domine" panose="02040503040403060204"/>
              </a:rPr>
              <a:t>Follows Power law distribution approximately</a:t>
            </a:r>
          </a:p>
          <a:p>
            <a:endParaRPr lang="en-US"/>
          </a:p>
        </p:txBody>
      </p:sp>
      <p:sp>
        <p:nvSpPr>
          <p:cNvPr id="4" name="TextBox 3"/>
          <p:cNvSpPr txBox="1"/>
          <p:nvPr/>
        </p:nvSpPr>
        <p:spPr>
          <a:xfrm>
            <a:off x="296602" y="-65233"/>
            <a:ext cx="445317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600" b="1">
                <a:latin typeface="Domine" panose="02040503040403060204"/>
              </a:rPr>
              <a:t>Degree Distribution </a:t>
            </a:r>
          </a:p>
        </p:txBody>
      </p:sp>
      <p:sp>
        <p:nvSpPr>
          <p:cNvPr id="6" name="TextBox 5"/>
          <p:cNvSpPr txBox="1"/>
          <p:nvPr/>
        </p:nvSpPr>
        <p:spPr>
          <a:xfrm>
            <a:off x="4576285" y="505110"/>
            <a:ext cx="4258034" cy="222439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pPr algn="just"/>
            <a:endParaRPr lang="en-US" b="1">
              <a:solidFill>
                <a:schemeClr val="bg1"/>
              </a:solidFill>
              <a:latin typeface="Domine" panose="02040503040403060204"/>
            </a:endParaRPr>
          </a:p>
          <a:p>
            <a:pPr algn="just"/>
            <a:endParaRPr lang="en-US" b="1">
              <a:solidFill>
                <a:schemeClr val="bg1"/>
              </a:solidFill>
              <a:latin typeface="Domine" panose="02040503040403060204"/>
            </a:endParaRPr>
          </a:p>
          <a:p>
            <a:r>
              <a:rPr lang="en-US" b="1">
                <a:solidFill>
                  <a:schemeClr val="bg1"/>
                </a:solidFill>
                <a:latin typeface="Domine" panose="02040503040403060204"/>
              </a:rPr>
              <a:t>Network has a relatively high clustering co-efficient.</a:t>
            </a:r>
            <a:endParaRPr lang="en-US">
              <a:solidFill>
                <a:schemeClr val="bg1"/>
              </a:solidFill>
            </a:endParaRPr>
          </a:p>
          <a:p>
            <a:r>
              <a:rPr lang="en-US" b="1">
                <a:solidFill>
                  <a:schemeClr val="bg1"/>
                </a:solidFill>
                <a:latin typeface="Domine" panose="02040503040403060204"/>
              </a:rPr>
              <a:t>In the context of LOTR, it means two characters having interactions with a common character, have a 50.3% chance of having interaction themselves. This demonstrates the clustered nature of LOTR graph.</a:t>
            </a:r>
          </a:p>
          <a:p>
            <a:pPr algn="just"/>
            <a:endParaRPr lang="en-US" sz="1200" b="1">
              <a:latin typeface="Domine" panose="02040503040403060204"/>
            </a:endParaRPr>
          </a:p>
        </p:txBody>
      </p:sp>
      <p:sp>
        <p:nvSpPr>
          <p:cNvPr id="2" name="TextBox 1"/>
          <p:cNvSpPr txBox="1"/>
          <p:nvPr/>
        </p:nvSpPr>
        <p:spPr>
          <a:xfrm>
            <a:off x="4254687" y="101040"/>
            <a:ext cx="45582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600" b="1">
                <a:latin typeface="Domine" panose="02040503040403060204"/>
              </a:rPr>
              <a:t>Clustering coefficient</a:t>
            </a:r>
            <a:endParaRPr lang="en-US" sz="1600">
              <a:latin typeface="Domine" panose="02040503040403060204"/>
            </a:endParaRPr>
          </a:p>
        </p:txBody>
      </p:sp>
      <p:sp>
        <p:nvSpPr>
          <p:cNvPr id="7" name="TextBox 6"/>
          <p:cNvSpPr txBox="1"/>
          <p:nvPr/>
        </p:nvSpPr>
        <p:spPr>
          <a:xfrm>
            <a:off x="5162411" y="58154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b="1">
                <a:solidFill>
                  <a:schemeClr val="bg1"/>
                </a:solidFill>
              </a:rPr>
              <a:t>c = 0.503</a:t>
            </a:r>
            <a:endParaRPr lang="en-US">
              <a:solidFill>
                <a:schemeClr val="bg1"/>
              </a:solidFill>
            </a:endParaRPr>
          </a:p>
        </p:txBody>
      </p:sp>
      <p:pic>
        <p:nvPicPr>
          <p:cNvPr id="5" name="Picture 4" descr="A graph of a degree&#10;&#10;Description automatically generated"/>
          <p:cNvPicPr>
            <a:picLocks noChangeAspect="1"/>
          </p:cNvPicPr>
          <p:nvPr/>
        </p:nvPicPr>
        <p:blipFill>
          <a:blip r:embed="rId3"/>
          <a:stretch>
            <a:fillRect/>
          </a:stretch>
        </p:blipFill>
        <p:spPr>
          <a:xfrm>
            <a:off x="163946" y="500803"/>
            <a:ext cx="4251936" cy="221297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Picture 9" descr="A group of people posing for a photo&#10;&#10;Description automatically generated"/>
          <p:cNvPicPr>
            <a:picLocks noChangeAspect="1"/>
          </p:cNvPicPr>
          <p:nvPr/>
        </p:nvPicPr>
        <p:blipFill>
          <a:blip r:embed="rId4"/>
          <a:stretch>
            <a:fillRect/>
          </a:stretch>
        </p:blipFill>
        <p:spPr>
          <a:xfrm>
            <a:off x="2632074" y="2765956"/>
            <a:ext cx="4065059" cy="2384425"/>
          </a:xfrm>
          <a:prstGeom prst="rect">
            <a:avLst/>
          </a:prstGeom>
        </p:spPr>
      </p:pic>
      <p:pic>
        <p:nvPicPr>
          <p:cNvPr id="11" name="Picture 10" descr="A person holding a string&#10;&#10;Description automatically generated"/>
          <p:cNvPicPr>
            <a:picLocks noChangeAspect="1"/>
          </p:cNvPicPr>
          <p:nvPr/>
        </p:nvPicPr>
        <p:blipFill>
          <a:blip r:embed="rId5"/>
          <a:stretch>
            <a:fillRect/>
          </a:stretch>
        </p:blipFill>
        <p:spPr>
          <a:xfrm>
            <a:off x="0" y="2761192"/>
            <a:ext cx="2857500" cy="2420407"/>
          </a:xfrm>
          <a:prstGeom prst="rect">
            <a:avLst/>
          </a:prstGeom>
        </p:spPr>
      </p:pic>
      <p:pic>
        <p:nvPicPr>
          <p:cNvPr id="9" name="Picture 8" descr="she makes her own dystopia as she goes | Lord of the rings, The hobbit, The  hobbit movies"/>
          <p:cNvPicPr>
            <a:picLocks noChangeAspect="1"/>
          </p:cNvPicPr>
          <p:nvPr/>
        </p:nvPicPr>
        <p:blipFill>
          <a:blip r:embed="rId6"/>
          <a:stretch>
            <a:fillRect/>
          </a:stretch>
        </p:blipFill>
        <p:spPr>
          <a:xfrm>
            <a:off x="6670487" y="2736169"/>
            <a:ext cx="2485155" cy="24072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121"/>
          <p:cNvSpPr/>
          <p:nvPr/>
        </p:nvSpPr>
        <p:spPr>
          <a:xfrm>
            <a:off x="0" y="617588"/>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9;p70"/>
          <p:cNvSpPr txBox="1">
            <a:spLocks noGrp="1"/>
          </p:cNvSpPr>
          <p:nvPr>
            <p:ph type="title"/>
          </p:nvPr>
        </p:nvSpPr>
        <p:spPr>
          <a:xfrm>
            <a:off x="2423" y="38934"/>
            <a:ext cx="9553740" cy="2575131"/>
          </a:xfrm>
          <a:prstGeom prst="rect">
            <a:avLst/>
          </a:prstGeom>
        </p:spPr>
        <p:txBody>
          <a:bodyPr spcFirstLastPara="1" wrap="square" lIns="91425" tIns="91425" rIns="91425" bIns="91425" anchor="t" anchorCtr="0">
            <a:noAutofit/>
          </a:bodyPr>
          <a:lstStyle/>
          <a:p>
            <a:r>
              <a:rPr lang="en-GB" altLang="zh-CN" sz="6000"/>
              <a:t>Social Influence </a:t>
            </a:r>
            <a:endParaRPr lang="en-US" altLang="zh-CN"/>
          </a:p>
        </p:txBody>
      </p:sp>
      <p:grpSp>
        <p:nvGrpSpPr>
          <p:cNvPr id="11" name="Google Shape;1352;p68"/>
          <p:cNvGrpSpPr/>
          <p:nvPr/>
        </p:nvGrpSpPr>
        <p:grpSpPr>
          <a:xfrm>
            <a:off x="124606" y="381886"/>
            <a:ext cx="1546770" cy="678106"/>
            <a:chOff x="1363711" y="2046012"/>
            <a:chExt cx="1125579" cy="493491"/>
          </a:xfrm>
        </p:grpSpPr>
        <p:sp>
          <p:nvSpPr>
            <p:cNvPr id="8" name="Google Shape;1354;p68"/>
            <p:cNvSpPr/>
            <p:nvPr/>
          </p:nvSpPr>
          <p:spPr>
            <a:xfrm rot="10800000">
              <a:off x="1363711" y="2089804"/>
              <a:ext cx="290634" cy="23867"/>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5;p68"/>
            <p:cNvSpPr/>
            <p:nvPr/>
          </p:nvSpPr>
          <p:spPr>
            <a:xfrm rot="10800000">
              <a:off x="1448297" y="2046012"/>
              <a:ext cx="290439" cy="23690"/>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6;p68"/>
            <p:cNvSpPr/>
            <p:nvPr/>
          </p:nvSpPr>
          <p:spPr>
            <a:xfrm rot="10800000">
              <a:off x="2198851" y="2515636"/>
              <a:ext cx="290439" cy="23867"/>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What Lord of the Rings character(s) do you look up to? : r/lotr"/>
          <p:cNvPicPr>
            <a:picLocks noChangeAspect="1"/>
          </p:cNvPicPr>
          <p:nvPr/>
        </p:nvPicPr>
        <p:blipFill rotWithShape="1">
          <a:blip r:embed="rId3"/>
          <a:srcRect l="-341" r="-60" b="7481"/>
          <a:stretch>
            <a:fillRect/>
          </a:stretch>
        </p:blipFill>
        <p:spPr>
          <a:xfrm>
            <a:off x="4005" y="1058861"/>
            <a:ext cx="9137888" cy="40890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121"/>
          <p:cNvSpPr/>
          <p:nvPr/>
        </p:nvSpPr>
        <p:spPr>
          <a:xfrm>
            <a:off x="0" y="617588"/>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9;p70"/>
          <p:cNvSpPr txBox="1">
            <a:spLocks noGrp="1"/>
          </p:cNvSpPr>
          <p:nvPr>
            <p:ph type="title"/>
          </p:nvPr>
        </p:nvSpPr>
        <p:spPr>
          <a:xfrm>
            <a:off x="46797" y="1438748"/>
            <a:ext cx="8370047" cy="1392563"/>
          </a:xfrm>
          <a:prstGeom prst="rect">
            <a:avLst/>
          </a:prstGeom>
        </p:spPr>
        <p:txBody>
          <a:bodyPr spcFirstLastPara="1" wrap="square" lIns="91425" tIns="91425" rIns="91425" bIns="91425" anchor="t" anchorCtr="0">
            <a:noAutofit/>
          </a:bodyPr>
          <a:lstStyle/>
          <a:p>
            <a:r>
              <a:rPr lang="en-GB" altLang="zh-CN" sz="2800"/>
              <a:t>Who are the most top 3 characters have the potential to destroy the One Ring ?</a:t>
            </a:r>
            <a:br>
              <a:rPr lang="en-GB" altLang="zh-CN" sz="2800"/>
            </a:br>
            <a:br>
              <a:rPr lang="en-GB" altLang="zh-CN" sz="2800"/>
            </a:br>
            <a:r>
              <a:rPr lang="en-GB" altLang="zh-CN" sz="2800"/>
              <a:t>                      ------Social influence</a:t>
            </a:r>
          </a:p>
        </p:txBody>
      </p:sp>
      <p:pic>
        <p:nvPicPr>
          <p:cNvPr id="2" name="图形 1" descr="魔鬼的脸轮廓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0344" y="2529045"/>
            <a:ext cx="914400" cy="914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333" y="525"/>
            <a:ext cx="6095334" cy="546242"/>
          </a:xfrm>
          <a:solidFill>
            <a:schemeClr val="bg1"/>
          </a:solidFill>
        </p:spPr>
        <p:txBody>
          <a:bodyPr/>
          <a:lstStyle/>
          <a:p>
            <a:r>
              <a:rPr lang="zh-CN" altLang="en-US"/>
              <a:t>Why we use social influence ?</a:t>
            </a:r>
          </a:p>
        </p:txBody>
      </p:sp>
      <p:graphicFrame>
        <p:nvGraphicFramePr>
          <p:cNvPr id="4" name="图示 3"/>
          <p:cNvGraphicFramePr/>
          <p:nvPr/>
        </p:nvGraphicFramePr>
        <p:xfrm>
          <a:off x="94193" y="-846390"/>
          <a:ext cx="8957915" cy="5447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5" name="Picture 304" descr="Lord of The Rings Wallpaper"/>
          <p:cNvPicPr>
            <a:picLocks noChangeAspect="1"/>
          </p:cNvPicPr>
          <p:nvPr/>
        </p:nvPicPr>
        <p:blipFill>
          <a:blip r:embed="rId8"/>
          <a:stretch>
            <a:fillRect/>
          </a:stretch>
        </p:blipFill>
        <p:spPr>
          <a:xfrm>
            <a:off x="-1058" y="2788912"/>
            <a:ext cx="9140824" cy="23490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3358" y="13639"/>
            <a:ext cx="7704000" cy="572700"/>
          </a:xfrm>
        </p:spPr>
        <p:txBody>
          <a:bodyPr/>
          <a:lstStyle/>
          <a:p>
            <a:r>
              <a:rPr lang="zh-CN" altLang="en-US"/>
              <a:t>Weighted Centrality Measure</a:t>
            </a:r>
          </a:p>
        </p:txBody>
      </p:sp>
      <p:graphicFrame>
        <p:nvGraphicFramePr>
          <p:cNvPr id="4" name="图示 3"/>
          <p:cNvGraphicFramePr/>
          <p:nvPr/>
        </p:nvGraphicFramePr>
        <p:xfrm>
          <a:off x="264078" y="-632791"/>
          <a:ext cx="5531127" cy="3866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45" name="文本框 1344"/>
          <p:cNvSpPr txBox="1"/>
          <p:nvPr/>
        </p:nvSpPr>
        <p:spPr>
          <a:xfrm>
            <a:off x="263619" y="2075977"/>
            <a:ext cx="2488286" cy="212365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100">
                <a:solidFill>
                  <a:schemeClr val="bg1"/>
                </a:solidFill>
                <a:latin typeface="Domine" panose="02040503040403060204"/>
              </a:rPr>
              <a:t>Normalized </a:t>
            </a:r>
            <a:r>
              <a:rPr lang="zh-CN" sz="1100">
                <a:solidFill>
                  <a:schemeClr val="bg1"/>
                </a:solidFill>
                <a:latin typeface="Domine" panose="02040503040403060204"/>
              </a:rPr>
              <a:t>Top 10 Degree Centrality:
Gandalf: 1.0
Meriadoc Brandybuck: 0.96875
Frodo: 0.90625
Aragorn: 0.890625
Peregrin Took: 0.875
Sauron: 0.8515625
Sam: 0.796875
Bilbo: 0.7734375
Elrond: 0.765625
Saruman: 0.7421875</a:t>
            </a:r>
            <a:endParaRPr lang="zh-CN">
              <a:solidFill>
                <a:schemeClr val="bg1"/>
              </a:solidFill>
              <a:latin typeface="Domine" panose="02040503040403060204"/>
            </a:endParaRPr>
          </a:p>
        </p:txBody>
      </p:sp>
      <p:sp>
        <p:nvSpPr>
          <p:cNvPr id="1356" name="文本框 1355"/>
          <p:cNvSpPr txBox="1"/>
          <p:nvPr/>
        </p:nvSpPr>
        <p:spPr>
          <a:xfrm>
            <a:off x="3214109" y="2075759"/>
            <a:ext cx="2585743" cy="212365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100">
                <a:solidFill>
                  <a:schemeClr val="bg1"/>
                </a:solidFill>
                <a:latin typeface="Domine" panose="02040503040403060204"/>
              </a:rPr>
              <a:t>Normalized </a:t>
            </a:r>
            <a:r>
              <a:rPr lang="zh-CN" sz="1100">
                <a:solidFill>
                  <a:schemeClr val="bg1"/>
                </a:solidFill>
                <a:latin typeface="Domine" panose="02040503040403060204"/>
              </a:rPr>
              <a:t>Top 10 Betweenness Centrality:
Gandalf: 1.0
Meriadoc Brandybuck: 0.9139
Frodo: 0.7203
Peregrin Took: 0.5885
Aragorn: 0.5731
Sam: 0.5269
Sauron: 0.5150
Bilbo: 0.4748
Elrond: 0.3524
Saruman: 0.3375</a:t>
            </a:r>
            <a:endParaRPr lang="zh-CN">
              <a:solidFill>
                <a:schemeClr val="bg1"/>
              </a:solidFill>
              <a:latin typeface="Domine" panose="02040503040403060204"/>
            </a:endParaRPr>
          </a:p>
        </p:txBody>
      </p:sp>
      <p:pic>
        <p:nvPicPr>
          <p:cNvPr id="44" name="Picture 43" descr="Гифка гэндальф гиф картинка, скачать анимированный gif на GIFER от Agallador"/>
          <p:cNvPicPr>
            <a:picLocks noChangeAspect="1"/>
          </p:cNvPicPr>
          <p:nvPr/>
        </p:nvPicPr>
        <p:blipFill>
          <a:blip r:embed="rId8"/>
          <a:stretch>
            <a:fillRect/>
          </a:stretch>
        </p:blipFill>
        <p:spPr>
          <a:xfrm>
            <a:off x="5993746" y="25214"/>
            <a:ext cx="3132043" cy="51098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45930" y="-1302"/>
            <a:ext cx="6730334" cy="572700"/>
          </a:xfrm>
        </p:spPr>
        <p:txBody>
          <a:bodyPr/>
          <a:lstStyle/>
          <a:p>
            <a:r>
              <a:rPr lang="zh-CN" altLang="en-US"/>
              <a:t>Weighted Centrality Measure</a:t>
            </a:r>
          </a:p>
        </p:txBody>
      </p:sp>
      <p:graphicFrame>
        <p:nvGraphicFramePr>
          <p:cNvPr id="4" name="图示 3"/>
          <p:cNvGraphicFramePr/>
          <p:nvPr/>
        </p:nvGraphicFramePr>
        <p:xfrm>
          <a:off x="61384" y="637185"/>
          <a:ext cx="5284885" cy="121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45" name="文本框 1344"/>
          <p:cNvSpPr txBox="1"/>
          <p:nvPr/>
        </p:nvSpPr>
        <p:spPr>
          <a:xfrm>
            <a:off x="41967" y="1984884"/>
            <a:ext cx="2497003" cy="212365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100">
                <a:solidFill>
                  <a:schemeClr val="bg1"/>
                </a:solidFill>
                <a:latin typeface="Domine" panose="02040503040403060204"/>
              </a:rPr>
              <a:t>Normalized </a:t>
            </a:r>
            <a:r>
              <a:rPr lang="zh-CN" sz="1100">
                <a:solidFill>
                  <a:schemeClr val="bg1"/>
                </a:solidFill>
                <a:latin typeface="Domine" panose="02040503040403060204"/>
              </a:rPr>
              <a:t>Top 10 </a:t>
            </a:r>
            <a:r>
              <a:rPr lang="en-US" altLang="zh-CN" sz="1100">
                <a:solidFill>
                  <a:schemeClr val="bg1"/>
                </a:solidFill>
                <a:latin typeface="Domine" panose="02040503040403060204"/>
              </a:rPr>
              <a:t>Clos</a:t>
            </a:r>
            <a:r>
              <a:rPr lang="zh-CN" sz="1100">
                <a:solidFill>
                  <a:schemeClr val="bg1"/>
                </a:solidFill>
                <a:latin typeface="Domine" panose="02040503040403060204"/>
              </a:rPr>
              <a:t>e</a:t>
            </a:r>
            <a:r>
              <a:rPr lang="en-US" altLang="zh-CN" sz="1100">
                <a:solidFill>
                  <a:schemeClr val="bg1"/>
                </a:solidFill>
                <a:latin typeface="Domine" panose="02040503040403060204"/>
              </a:rPr>
              <a:t>n</a:t>
            </a:r>
            <a:r>
              <a:rPr lang="zh-CN" sz="1100">
                <a:solidFill>
                  <a:schemeClr val="bg1"/>
                </a:solidFill>
                <a:latin typeface="Domine" panose="02040503040403060204"/>
              </a:rPr>
              <a:t>e</a:t>
            </a:r>
            <a:r>
              <a:rPr lang="en-US" altLang="zh-CN" sz="1100">
                <a:solidFill>
                  <a:schemeClr val="bg1"/>
                </a:solidFill>
                <a:latin typeface="Domine" panose="02040503040403060204"/>
              </a:rPr>
              <a:t>ss</a:t>
            </a:r>
            <a:r>
              <a:rPr lang="zh-CN" sz="1100">
                <a:solidFill>
                  <a:schemeClr val="bg1"/>
                </a:solidFill>
                <a:latin typeface="Domine" panose="02040503040403060204"/>
              </a:rPr>
              <a:t> Centrality:
Gandalf: </a:t>
            </a:r>
            <a:r>
              <a:rPr lang="en-US" altLang="zh-CN" sz="1100">
                <a:solidFill>
                  <a:schemeClr val="bg1"/>
                </a:solidFill>
                <a:latin typeface="Domine" panose="02040503040403060204"/>
              </a:rPr>
              <a:t>0</a:t>
            </a:r>
            <a:r>
              <a:rPr lang="zh-CN" sz="1100">
                <a:solidFill>
                  <a:schemeClr val="bg1"/>
                </a:solidFill>
                <a:latin typeface="Domine" panose="02040503040403060204"/>
              </a:rPr>
              <a:t>.</a:t>
            </a:r>
            <a:r>
              <a:rPr lang="en-US" altLang="zh-CN" sz="1100">
                <a:solidFill>
                  <a:schemeClr val="bg1"/>
                </a:solidFill>
                <a:latin typeface="Domine" panose="02040503040403060204"/>
              </a:rPr>
              <a:t>97</a:t>
            </a:r>
            <a:r>
              <a:rPr lang="zh-CN" sz="1100">
                <a:solidFill>
                  <a:schemeClr val="bg1"/>
                </a:solidFill>
                <a:latin typeface="Domine" panose="02040503040403060204"/>
              </a:rPr>
              <a:t>0</a:t>
            </a:r>
            <a:r>
              <a:rPr lang="en-US" altLang="zh-CN" sz="1100">
                <a:solidFill>
                  <a:schemeClr val="bg1"/>
                </a:solidFill>
                <a:latin typeface="Domine" panose="02040503040403060204"/>
              </a:rPr>
              <a:t>5</a:t>
            </a:r>
            <a:r>
              <a:rPr lang="zh-CN" sz="1100">
                <a:solidFill>
                  <a:schemeClr val="bg1"/>
                </a:solidFill>
                <a:latin typeface="Domine" panose="02040503040403060204"/>
              </a:rPr>
              <a:t>
Meriadoc Brandybuck: 0.9</a:t>
            </a:r>
            <a:r>
              <a:rPr lang="en-US" altLang="zh-CN" sz="1100">
                <a:solidFill>
                  <a:schemeClr val="bg1"/>
                </a:solidFill>
                <a:latin typeface="Domine" panose="02040503040403060204"/>
              </a:rPr>
              <a:t>42</a:t>
            </a:r>
            <a:r>
              <a:rPr lang="zh-CN" sz="1100">
                <a:solidFill>
                  <a:schemeClr val="bg1"/>
                </a:solidFill>
                <a:latin typeface="Domine" panose="02040503040403060204"/>
              </a:rPr>
              <a:t>8
Frodo: 0.</a:t>
            </a:r>
            <a:r>
              <a:rPr lang="en-US" altLang="zh-CN" sz="1100">
                <a:solidFill>
                  <a:schemeClr val="bg1"/>
                </a:solidFill>
                <a:latin typeface="Domine" panose="02040503040403060204"/>
              </a:rPr>
              <a:t>8918</a:t>
            </a:r>
            <a:r>
              <a:rPr lang="zh-CN" sz="1100">
                <a:solidFill>
                  <a:schemeClr val="bg1"/>
                </a:solidFill>
                <a:latin typeface="Domine" panose="02040503040403060204"/>
              </a:rPr>
              <a:t>
Aragorn: 0.8</a:t>
            </a:r>
            <a:r>
              <a:rPr lang="en-US" altLang="zh-CN" sz="1100">
                <a:solidFill>
                  <a:schemeClr val="bg1"/>
                </a:solidFill>
                <a:latin typeface="Domine" panose="02040503040403060204"/>
              </a:rPr>
              <a:t>800</a:t>
            </a:r>
            <a:r>
              <a:rPr lang="zh-CN" altLang="en-US" sz="1100">
                <a:solidFill>
                  <a:schemeClr val="bg1"/>
                </a:solidFill>
                <a:latin typeface="Domine" panose="02040503040403060204"/>
              </a:rPr>
              <a:t>
</a:t>
            </a:r>
            <a:r>
              <a:rPr lang="zh-CN" sz="1100">
                <a:solidFill>
                  <a:schemeClr val="bg1"/>
                </a:solidFill>
                <a:latin typeface="Domine" panose="02040503040403060204"/>
              </a:rPr>
              <a:t>Peregrin Took: 0.8</a:t>
            </a:r>
            <a:r>
              <a:rPr lang="en-US" altLang="zh-CN" sz="1100">
                <a:solidFill>
                  <a:schemeClr val="bg1"/>
                </a:solidFill>
                <a:latin typeface="Domine" panose="02040503040403060204"/>
              </a:rPr>
              <a:t>6849</a:t>
            </a:r>
            <a:r>
              <a:rPr lang="zh-CN" altLang="en-US" sz="1100">
                <a:solidFill>
                  <a:schemeClr val="bg1"/>
                </a:solidFill>
                <a:latin typeface="Domine" panose="02040503040403060204"/>
              </a:rPr>
              <a:t>
</a:t>
            </a:r>
            <a:r>
              <a:rPr lang="zh-CN" sz="1100">
                <a:solidFill>
                  <a:schemeClr val="bg1"/>
                </a:solidFill>
                <a:latin typeface="Domine" panose="02040503040403060204"/>
              </a:rPr>
              <a:t>Sauron: 0.8516
Sam: 0.8</a:t>
            </a:r>
            <a:r>
              <a:rPr lang="en-US" altLang="zh-CN" sz="1100">
                <a:solidFill>
                  <a:schemeClr val="bg1"/>
                </a:solidFill>
                <a:latin typeface="Domine" panose="02040503040403060204"/>
              </a:rPr>
              <a:t>148</a:t>
            </a:r>
            <a:r>
              <a:rPr lang="zh-CN" altLang="en-US" sz="1100">
                <a:solidFill>
                  <a:schemeClr val="bg1"/>
                </a:solidFill>
                <a:latin typeface="Domine" panose="02040503040403060204"/>
              </a:rPr>
              <a:t>
</a:t>
            </a:r>
            <a:r>
              <a:rPr lang="zh-CN" sz="1100">
                <a:solidFill>
                  <a:schemeClr val="bg1"/>
                </a:solidFill>
                <a:latin typeface="Domine" panose="02040503040403060204"/>
              </a:rPr>
              <a:t>Bilbo: 0.</a:t>
            </a:r>
            <a:r>
              <a:rPr lang="en-US" altLang="zh-CN" sz="1100">
                <a:solidFill>
                  <a:schemeClr val="bg1"/>
                </a:solidFill>
                <a:latin typeface="Domine" panose="02040503040403060204"/>
              </a:rPr>
              <a:t>8000</a:t>
            </a:r>
            <a:r>
              <a:rPr lang="zh-CN" altLang="en-US" sz="1100">
                <a:solidFill>
                  <a:schemeClr val="bg1"/>
                </a:solidFill>
                <a:latin typeface="Domine" panose="02040503040403060204"/>
              </a:rPr>
              <a:t>
</a:t>
            </a:r>
            <a:r>
              <a:rPr lang="zh-CN" sz="1100">
                <a:solidFill>
                  <a:schemeClr val="bg1"/>
                </a:solidFill>
                <a:latin typeface="Domine" panose="02040503040403060204"/>
              </a:rPr>
              <a:t>Elrond: 0.7</a:t>
            </a:r>
            <a:r>
              <a:rPr lang="en-US" altLang="zh-CN" sz="1100">
                <a:solidFill>
                  <a:schemeClr val="bg1"/>
                </a:solidFill>
                <a:latin typeface="Domine" panose="02040503040403060204"/>
              </a:rPr>
              <a:t>9</a:t>
            </a:r>
            <a:r>
              <a:rPr lang="zh-CN" sz="1100">
                <a:solidFill>
                  <a:schemeClr val="bg1"/>
                </a:solidFill>
                <a:latin typeface="Domine" panose="02040503040403060204"/>
              </a:rPr>
              <a:t>5</a:t>
            </a:r>
            <a:r>
              <a:rPr lang="en-US" altLang="zh-CN" sz="1100">
                <a:solidFill>
                  <a:schemeClr val="bg1"/>
                </a:solidFill>
                <a:latin typeface="Domine" panose="02040503040403060204"/>
              </a:rPr>
              <a:t>1</a:t>
            </a:r>
            <a:r>
              <a:rPr lang="zh-CN" sz="1100">
                <a:solidFill>
                  <a:schemeClr val="bg1"/>
                </a:solidFill>
                <a:latin typeface="Domine" panose="02040503040403060204"/>
              </a:rPr>
              <a:t>
Saruman: 0.7</a:t>
            </a:r>
            <a:r>
              <a:rPr lang="en-US" altLang="zh-CN" sz="1100">
                <a:solidFill>
                  <a:schemeClr val="bg1"/>
                </a:solidFill>
                <a:latin typeface="Domine" panose="02040503040403060204"/>
              </a:rPr>
              <a:t>8</a:t>
            </a:r>
            <a:r>
              <a:rPr lang="zh-CN" sz="1100">
                <a:solidFill>
                  <a:schemeClr val="bg1"/>
                </a:solidFill>
                <a:latin typeface="Domine" panose="02040503040403060204"/>
              </a:rPr>
              <a:t>1</a:t>
            </a:r>
            <a:r>
              <a:rPr lang="en-US" altLang="zh-CN" sz="1100">
                <a:solidFill>
                  <a:schemeClr val="bg1"/>
                </a:solidFill>
                <a:latin typeface="Domine" panose="02040503040403060204"/>
              </a:rPr>
              <a:t>0</a:t>
            </a:r>
          </a:p>
        </p:txBody>
      </p:sp>
      <p:sp>
        <p:nvSpPr>
          <p:cNvPr id="1356" name="文本框 1355"/>
          <p:cNvSpPr txBox="1"/>
          <p:nvPr/>
        </p:nvSpPr>
        <p:spPr>
          <a:xfrm>
            <a:off x="2824005" y="1984666"/>
            <a:ext cx="2523488" cy="212365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100">
                <a:solidFill>
                  <a:schemeClr val="bg1"/>
                </a:solidFill>
                <a:latin typeface="Domine" panose="02040503040403060204"/>
              </a:rPr>
              <a:t>Normalized </a:t>
            </a:r>
            <a:r>
              <a:rPr lang="zh-CN" sz="1100">
                <a:solidFill>
                  <a:schemeClr val="bg1"/>
                </a:solidFill>
                <a:latin typeface="Domine" panose="02040503040403060204"/>
              </a:rPr>
              <a:t>Top 10 </a:t>
            </a:r>
            <a:r>
              <a:rPr lang="en-US" altLang="zh-CN" sz="1100">
                <a:solidFill>
                  <a:schemeClr val="bg1"/>
                </a:solidFill>
                <a:latin typeface="Domine" panose="02040503040403060204"/>
              </a:rPr>
              <a:t>Eig</a:t>
            </a:r>
            <a:r>
              <a:rPr lang="zh-CN" sz="1100">
                <a:solidFill>
                  <a:schemeClr val="bg1"/>
                </a:solidFill>
                <a:latin typeface="Domine" panose="02040503040403060204"/>
              </a:rPr>
              <a:t>en</a:t>
            </a:r>
            <a:r>
              <a:rPr lang="en-US" altLang="zh-CN" sz="1100">
                <a:solidFill>
                  <a:schemeClr val="bg1"/>
                </a:solidFill>
                <a:latin typeface="Domine" panose="02040503040403060204"/>
              </a:rPr>
              <a:t>v</a:t>
            </a:r>
            <a:r>
              <a:rPr lang="zh-CN" sz="1100">
                <a:solidFill>
                  <a:schemeClr val="bg1"/>
                </a:solidFill>
                <a:latin typeface="Domine" panose="02040503040403060204"/>
              </a:rPr>
              <a:t>e</a:t>
            </a:r>
            <a:r>
              <a:rPr lang="en-US" altLang="zh-CN" sz="1100" err="1">
                <a:solidFill>
                  <a:schemeClr val="bg1"/>
                </a:solidFill>
                <a:latin typeface="Domine" panose="02040503040403060204"/>
              </a:rPr>
              <a:t>ctor</a:t>
            </a:r>
            <a:r>
              <a:rPr lang="zh-CN" altLang="en-US" sz="1100">
                <a:solidFill>
                  <a:schemeClr val="bg1"/>
                </a:solidFill>
                <a:latin typeface="Domine" panose="02040503040403060204"/>
              </a:rPr>
              <a:t> </a:t>
            </a:r>
            <a:r>
              <a:rPr lang="zh-CN" sz="1100">
                <a:solidFill>
                  <a:schemeClr val="bg1"/>
                </a:solidFill>
                <a:latin typeface="Domine" panose="02040503040403060204"/>
              </a:rPr>
              <a:t>Centrality:
Gandalf: 1.0
Meriadoc Brandybuck: 0.9</a:t>
            </a:r>
            <a:r>
              <a:rPr lang="en-US" altLang="zh-CN" sz="1100">
                <a:solidFill>
                  <a:schemeClr val="bg1"/>
                </a:solidFill>
                <a:latin typeface="Domine" panose="02040503040403060204"/>
              </a:rPr>
              <a:t>8062</a:t>
            </a:r>
            <a:r>
              <a:rPr lang="zh-CN" altLang="en-US" sz="1100">
                <a:solidFill>
                  <a:schemeClr val="bg1"/>
                </a:solidFill>
                <a:latin typeface="Domine" panose="02040503040403060204"/>
              </a:rPr>
              <a:t>
</a:t>
            </a:r>
            <a:r>
              <a:rPr lang="en-US" altLang="zh-CN" sz="1100">
                <a:solidFill>
                  <a:schemeClr val="bg1"/>
                </a:solidFill>
                <a:latin typeface="Domine" panose="02040503040403060204"/>
              </a:rPr>
              <a:t>Aragorn:</a:t>
            </a:r>
            <a:r>
              <a:rPr lang="zh-CN" altLang="en-US" sz="1100">
                <a:solidFill>
                  <a:schemeClr val="bg1"/>
                </a:solidFill>
                <a:latin typeface="Domine" panose="02040503040403060204"/>
              </a:rPr>
              <a:t> </a:t>
            </a:r>
            <a:r>
              <a:rPr lang="en-US" altLang="zh-CN" sz="1100">
                <a:solidFill>
                  <a:schemeClr val="bg1"/>
                </a:solidFill>
                <a:latin typeface="Domine" panose="02040503040403060204"/>
              </a:rPr>
              <a:t>0.9627</a:t>
            </a:r>
            <a:r>
              <a:rPr lang="zh-CN" altLang="en-US" sz="1100">
                <a:solidFill>
                  <a:schemeClr val="bg1"/>
                </a:solidFill>
                <a:latin typeface="Domine" panose="02040503040403060204"/>
              </a:rPr>
              <a:t>
</a:t>
            </a:r>
            <a:r>
              <a:rPr lang="en-US" altLang="zh-CN" sz="1100">
                <a:solidFill>
                  <a:schemeClr val="bg1"/>
                </a:solidFill>
                <a:latin typeface="Domine" panose="02040503040403060204"/>
              </a:rPr>
              <a:t>Sau</a:t>
            </a:r>
            <a:r>
              <a:rPr lang="zh-CN" sz="1100">
                <a:solidFill>
                  <a:schemeClr val="bg1"/>
                </a:solidFill>
                <a:latin typeface="Domine" panose="02040503040403060204"/>
              </a:rPr>
              <a:t>ro</a:t>
            </a:r>
            <a:r>
              <a:rPr lang="en-US" altLang="zh-CN" sz="1100">
                <a:solidFill>
                  <a:schemeClr val="bg1"/>
                </a:solidFill>
                <a:latin typeface="Domine" panose="02040503040403060204"/>
              </a:rPr>
              <a:t>n</a:t>
            </a:r>
            <a:r>
              <a:rPr lang="zh-CN" sz="1100">
                <a:solidFill>
                  <a:schemeClr val="bg1"/>
                </a:solidFill>
                <a:latin typeface="Domine" panose="02040503040403060204"/>
              </a:rPr>
              <a:t>: 0.</a:t>
            </a:r>
            <a:r>
              <a:rPr lang="en-US" altLang="zh-CN" sz="1100">
                <a:solidFill>
                  <a:schemeClr val="bg1"/>
                </a:solidFill>
                <a:latin typeface="Domine" panose="02040503040403060204"/>
              </a:rPr>
              <a:t>93486</a:t>
            </a:r>
            <a:r>
              <a:rPr lang="zh-CN" sz="1100">
                <a:solidFill>
                  <a:schemeClr val="bg1"/>
                </a:solidFill>
                <a:latin typeface="Domine" panose="02040503040403060204"/>
              </a:rPr>
              <a:t>
Peregrin Took: 0.</a:t>
            </a:r>
            <a:r>
              <a:rPr lang="en-US" altLang="zh-CN" sz="1100">
                <a:solidFill>
                  <a:schemeClr val="bg1"/>
                </a:solidFill>
                <a:latin typeface="Domine" panose="02040503040403060204"/>
              </a:rPr>
              <a:t>9307</a:t>
            </a:r>
            <a:r>
              <a:rPr lang="zh-CN" altLang="en-US" sz="1100">
                <a:solidFill>
                  <a:schemeClr val="bg1"/>
                </a:solidFill>
                <a:latin typeface="Domine" panose="02040503040403060204"/>
              </a:rPr>
              <a:t>
</a:t>
            </a:r>
            <a:r>
              <a:rPr lang="en-US" altLang="zh-CN" sz="1100">
                <a:solidFill>
                  <a:schemeClr val="bg1"/>
                </a:solidFill>
                <a:latin typeface="Domine" panose="02040503040403060204"/>
              </a:rPr>
              <a:t>F</a:t>
            </a:r>
            <a:r>
              <a:rPr lang="zh-CN" sz="1100">
                <a:solidFill>
                  <a:schemeClr val="bg1"/>
                </a:solidFill>
                <a:latin typeface="Domine" panose="02040503040403060204"/>
              </a:rPr>
              <a:t>ro</a:t>
            </a:r>
            <a:r>
              <a:rPr lang="en-US" altLang="zh-CN" sz="1100">
                <a:solidFill>
                  <a:schemeClr val="bg1"/>
                </a:solidFill>
                <a:latin typeface="Domine" panose="02040503040403060204"/>
              </a:rPr>
              <a:t>do</a:t>
            </a:r>
            <a:r>
              <a:rPr lang="zh-CN" sz="1100">
                <a:solidFill>
                  <a:schemeClr val="bg1"/>
                </a:solidFill>
                <a:latin typeface="Domine" panose="02040503040403060204"/>
              </a:rPr>
              <a:t>: 0.</a:t>
            </a:r>
            <a:r>
              <a:rPr lang="en-US" altLang="zh-CN" sz="1100">
                <a:solidFill>
                  <a:schemeClr val="bg1"/>
                </a:solidFill>
                <a:latin typeface="Domine" panose="02040503040403060204"/>
              </a:rPr>
              <a:t>9219</a:t>
            </a:r>
            <a:r>
              <a:rPr lang="zh-CN" sz="1100">
                <a:solidFill>
                  <a:schemeClr val="bg1"/>
                </a:solidFill>
                <a:latin typeface="Domine" panose="02040503040403060204"/>
              </a:rPr>
              <a:t>1
</a:t>
            </a:r>
            <a:r>
              <a:rPr lang="en-US" altLang="zh-CN" sz="1100">
                <a:solidFill>
                  <a:schemeClr val="bg1"/>
                </a:solidFill>
                <a:latin typeface="Domine" panose="02040503040403060204"/>
              </a:rPr>
              <a:t>Elrond</a:t>
            </a:r>
            <a:r>
              <a:rPr lang="zh-CN" sz="1100">
                <a:solidFill>
                  <a:schemeClr val="bg1"/>
                </a:solidFill>
                <a:latin typeface="Domine" panose="02040503040403060204"/>
              </a:rPr>
              <a:t>: 0.</a:t>
            </a:r>
            <a:r>
              <a:rPr lang="en-US" altLang="zh-CN" sz="1100">
                <a:solidFill>
                  <a:schemeClr val="bg1"/>
                </a:solidFill>
                <a:latin typeface="Domine" panose="02040503040403060204"/>
              </a:rPr>
              <a:t>8783</a:t>
            </a:r>
            <a:r>
              <a:rPr lang="zh-CN" sz="1100">
                <a:solidFill>
                  <a:schemeClr val="bg1"/>
                </a:solidFill>
                <a:latin typeface="Domine" panose="02040503040403060204"/>
              </a:rPr>
              <a:t>
Sa</a:t>
            </a:r>
            <a:r>
              <a:rPr lang="en-US" altLang="zh-CN" sz="1100">
                <a:solidFill>
                  <a:schemeClr val="bg1"/>
                </a:solidFill>
                <a:latin typeface="Domine" panose="02040503040403060204"/>
              </a:rPr>
              <a:t>r</a:t>
            </a:r>
            <a:r>
              <a:rPr lang="zh-CN" sz="1100">
                <a:solidFill>
                  <a:schemeClr val="bg1"/>
                </a:solidFill>
                <a:latin typeface="Domine" panose="02040503040403060204"/>
              </a:rPr>
              <a:t>u</a:t>
            </a:r>
            <a:r>
              <a:rPr lang="en-US" altLang="zh-CN" sz="1100">
                <a:solidFill>
                  <a:schemeClr val="bg1"/>
                </a:solidFill>
                <a:latin typeface="Domine" panose="02040503040403060204"/>
              </a:rPr>
              <a:t>ma</a:t>
            </a:r>
            <a:r>
              <a:rPr lang="zh-CN" sz="1100">
                <a:solidFill>
                  <a:schemeClr val="bg1"/>
                </a:solidFill>
                <a:latin typeface="Domine" panose="02040503040403060204"/>
              </a:rPr>
              <a:t>n: 0.</a:t>
            </a:r>
            <a:r>
              <a:rPr lang="en-US" altLang="zh-CN" sz="1100">
                <a:solidFill>
                  <a:schemeClr val="bg1"/>
                </a:solidFill>
                <a:latin typeface="Domine" panose="02040503040403060204"/>
              </a:rPr>
              <a:t>8611</a:t>
            </a:r>
            <a:r>
              <a:rPr lang="zh-CN" altLang="en-US" sz="1100">
                <a:solidFill>
                  <a:schemeClr val="bg1"/>
                </a:solidFill>
                <a:latin typeface="Domine" panose="02040503040403060204"/>
              </a:rPr>
              <a:t>
</a:t>
            </a:r>
            <a:r>
              <a:rPr lang="en-US" altLang="zh-CN" sz="1100">
                <a:solidFill>
                  <a:schemeClr val="bg1"/>
                </a:solidFill>
                <a:latin typeface="Domine" panose="02040503040403060204"/>
              </a:rPr>
              <a:t>G</a:t>
            </a:r>
            <a:r>
              <a:rPr lang="zh-CN" sz="1100">
                <a:solidFill>
                  <a:schemeClr val="bg1"/>
                </a:solidFill>
                <a:latin typeface="Domine" panose="02040503040403060204"/>
              </a:rPr>
              <a:t>i</a:t>
            </a:r>
            <a:r>
              <a:rPr lang="en-US" altLang="zh-CN" sz="1100">
                <a:solidFill>
                  <a:schemeClr val="bg1"/>
                </a:solidFill>
                <a:latin typeface="Domine" panose="02040503040403060204"/>
              </a:rPr>
              <a:t>m</a:t>
            </a:r>
            <a:r>
              <a:rPr lang="zh-CN" sz="1100">
                <a:solidFill>
                  <a:schemeClr val="bg1"/>
                </a:solidFill>
                <a:latin typeface="Domine" panose="02040503040403060204"/>
              </a:rPr>
              <a:t>l</a:t>
            </a:r>
            <a:r>
              <a:rPr lang="en-US" altLang="zh-CN" sz="1100" err="1">
                <a:solidFill>
                  <a:schemeClr val="bg1"/>
                </a:solidFill>
                <a:latin typeface="Domine" panose="02040503040403060204"/>
              </a:rPr>
              <a:t>i</a:t>
            </a:r>
            <a:r>
              <a:rPr lang="zh-CN" sz="1100">
                <a:solidFill>
                  <a:schemeClr val="bg1"/>
                </a:solidFill>
                <a:latin typeface="Domine" panose="02040503040403060204"/>
              </a:rPr>
              <a:t>: 0.8</a:t>
            </a:r>
            <a:r>
              <a:rPr lang="en-US" altLang="zh-CN" sz="1100">
                <a:solidFill>
                  <a:schemeClr val="bg1"/>
                </a:solidFill>
                <a:latin typeface="Domine" panose="02040503040403060204"/>
              </a:rPr>
              <a:t>279</a:t>
            </a:r>
            <a:r>
              <a:rPr lang="zh-CN" sz="1100">
                <a:solidFill>
                  <a:schemeClr val="bg1"/>
                </a:solidFill>
                <a:latin typeface="Domine" panose="02040503040403060204"/>
              </a:rPr>
              <a:t>
Sam: 0.</a:t>
            </a:r>
            <a:r>
              <a:rPr lang="en-US" altLang="zh-CN" sz="1100">
                <a:solidFill>
                  <a:schemeClr val="bg1"/>
                </a:solidFill>
                <a:latin typeface="Domine" panose="02040503040403060204"/>
              </a:rPr>
              <a:t>8181</a:t>
            </a:r>
          </a:p>
        </p:txBody>
      </p:sp>
      <p:pic>
        <p:nvPicPr>
          <p:cNvPr id="44" name="Picture 43" descr="the lord of the rings gifs — andthwip: TOLKIEN WEEK APPRECIATION |  Prompt:..."/>
          <p:cNvPicPr>
            <a:picLocks noChangeAspect="1"/>
          </p:cNvPicPr>
          <p:nvPr/>
        </p:nvPicPr>
        <p:blipFill>
          <a:blip r:embed="rId8"/>
          <a:stretch>
            <a:fillRect/>
          </a:stretch>
        </p:blipFill>
        <p:spPr>
          <a:xfrm>
            <a:off x="5604685" y="14158"/>
            <a:ext cx="3541617" cy="51235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rst Second Third Trophy Vector Images (over 3,200)"/>
          <p:cNvPicPr>
            <a:picLocks noChangeAspect="1"/>
          </p:cNvPicPr>
          <p:nvPr/>
        </p:nvPicPr>
        <p:blipFill>
          <a:blip r:embed="rId3"/>
          <a:stretch>
            <a:fillRect/>
          </a:stretch>
        </p:blipFill>
        <p:spPr>
          <a:xfrm>
            <a:off x="1059787" y="1116307"/>
            <a:ext cx="6947912" cy="3763945"/>
          </a:xfrm>
          <a:prstGeom prst="rect">
            <a:avLst/>
          </a:prstGeom>
        </p:spPr>
      </p:pic>
      <p:sp>
        <p:nvSpPr>
          <p:cNvPr id="3" name="标题 2"/>
          <p:cNvSpPr>
            <a:spLocks noGrp="1"/>
          </p:cNvSpPr>
          <p:nvPr>
            <p:ph type="title"/>
          </p:nvPr>
        </p:nvSpPr>
        <p:spPr>
          <a:xfrm>
            <a:off x="720000" y="306860"/>
            <a:ext cx="7704000" cy="572700"/>
          </a:xfrm>
        </p:spPr>
        <p:txBody>
          <a:bodyPr/>
          <a:lstStyle/>
          <a:p>
            <a:r>
              <a:rPr lang="zh-CN" sz="2000" b="0">
                <a:solidFill>
                  <a:srgbClr val="000000"/>
                </a:solidFill>
              </a:rPr>
              <a:t>Based on Weighted Centrality Measures</a:t>
            </a:r>
            <a:r>
              <a:rPr lang="zh-CN" altLang="en-US" sz="2000" b="0">
                <a:solidFill>
                  <a:srgbClr val="000000"/>
                </a:solidFill>
              </a:rPr>
              <a:t> we list the top 3 cha</a:t>
            </a:r>
            <a:r>
              <a:rPr lang="en-US" altLang="zh-CN" sz="2000" b="0" err="1">
                <a:solidFill>
                  <a:srgbClr val="000000"/>
                </a:solidFill>
              </a:rPr>
              <a:t>racters</a:t>
            </a:r>
            <a:r>
              <a:rPr lang="en-US" altLang="zh-CN" sz="2000" b="0">
                <a:solidFill>
                  <a:srgbClr val="000000"/>
                </a:solidFill>
              </a:rPr>
              <a:t> who has the potential to destroy the One Ring </a:t>
            </a:r>
            <a:r>
              <a:rPr lang="zh-CN" sz="2000" b="0">
                <a:solidFill>
                  <a:srgbClr val="000000"/>
                </a:solidFill>
              </a:rPr>
              <a:t>:</a:t>
            </a:r>
            <a:br>
              <a:rPr lang="zh-CN" sz="2000" b="0">
                <a:latin typeface="Consolas" panose="020B0609020204030204"/>
              </a:rPr>
            </a:br>
            <a:endParaRPr lang="zh-CN" sz="2000" b="0">
              <a:solidFill>
                <a:srgbClr val="000000"/>
              </a:solidFill>
              <a:latin typeface="Consolas" panose="020B0609020204030204"/>
            </a:endParaRPr>
          </a:p>
        </p:txBody>
      </p:sp>
      <p:pic>
        <p:nvPicPr>
          <p:cNvPr id="7" name="图片 6"/>
          <p:cNvPicPr>
            <a:picLocks noChangeAspect="1"/>
          </p:cNvPicPr>
          <p:nvPr/>
        </p:nvPicPr>
        <p:blipFill>
          <a:blip r:embed="rId4"/>
          <a:stretch>
            <a:fillRect/>
          </a:stretch>
        </p:blipFill>
        <p:spPr>
          <a:xfrm>
            <a:off x="3943934" y="1944802"/>
            <a:ext cx="1295158" cy="1272659"/>
          </a:xfrm>
          <a:prstGeom prst="ellipse">
            <a:avLst/>
          </a:prstGeom>
          <a:ln>
            <a:noFill/>
          </a:ln>
          <a:effectLst>
            <a:softEdge rad="112500"/>
          </a:effectLst>
        </p:spPr>
      </p:pic>
      <p:pic>
        <p:nvPicPr>
          <p:cNvPr id="8" name="图片 7" descr="绿色头发的人&#10;&#10;已自动生成说明"/>
          <p:cNvPicPr>
            <a:picLocks noChangeAspect="1"/>
          </p:cNvPicPr>
          <p:nvPr/>
        </p:nvPicPr>
        <p:blipFill>
          <a:blip r:embed="rId5"/>
          <a:stretch>
            <a:fillRect/>
          </a:stretch>
        </p:blipFill>
        <p:spPr>
          <a:xfrm>
            <a:off x="1965378" y="2328351"/>
            <a:ext cx="1266870" cy="1165050"/>
          </a:xfrm>
          <a:prstGeom prst="ellipse">
            <a:avLst/>
          </a:prstGeom>
          <a:ln>
            <a:noFill/>
          </a:ln>
          <a:effectLst>
            <a:softEdge rad="112500"/>
          </a:effectLst>
        </p:spPr>
      </p:pic>
      <p:pic>
        <p:nvPicPr>
          <p:cNvPr id="9" name="图片 8"/>
          <p:cNvPicPr>
            <a:picLocks noChangeAspect="1"/>
          </p:cNvPicPr>
          <p:nvPr/>
        </p:nvPicPr>
        <p:blipFill>
          <a:blip r:embed="rId6"/>
          <a:stretch>
            <a:fillRect/>
          </a:stretch>
        </p:blipFill>
        <p:spPr>
          <a:xfrm>
            <a:off x="5772014" y="2504361"/>
            <a:ext cx="1400410" cy="1246891"/>
          </a:xfrm>
          <a:prstGeom prst="ellipse">
            <a:avLst/>
          </a:prstGeom>
          <a:ln>
            <a:noFill/>
          </a:ln>
          <a:effectLst>
            <a:softEdge rad="112500"/>
          </a:effectLst>
        </p:spPr>
      </p:pic>
      <p:sp>
        <p:nvSpPr>
          <p:cNvPr id="15" name="TextBox 14"/>
          <p:cNvSpPr txBox="1"/>
          <p:nvPr/>
        </p:nvSpPr>
        <p:spPr>
          <a:xfrm>
            <a:off x="3548325" y="1387929"/>
            <a:ext cx="1965707"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ltLang="zh-CN" sz="1600">
                <a:solidFill>
                  <a:schemeClr val="bg1"/>
                </a:solidFill>
              </a:rPr>
              <a:t>Gandalf</a:t>
            </a:r>
          </a:p>
          <a:p>
            <a:pPr algn="ctr"/>
            <a:r>
              <a:rPr lang="zh-CN" altLang="en-US" sz="1600">
                <a:solidFill>
                  <a:schemeClr val="bg1"/>
                </a:solidFill>
              </a:rPr>
              <a:t> </a:t>
            </a:r>
            <a:r>
              <a:rPr lang="en-US" altLang="zh-CN" sz="1600">
                <a:solidFill>
                  <a:schemeClr val="bg1"/>
                </a:solidFill>
              </a:rPr>
              <a:t>0</a:t>
            </a:r>
            <a:r>
              <a:rPr lang="en-US" sz="1600">
                <a:solidFill>
                  <a:schemeClr val="bg1"/>
                </a:solidFill>
              </a:rPr>
              <a:t>.9</a:t>
            </a:r>
            <a:r>
              <a:rPr lang="en-US" altLang="zh-CN" sz="1600">
                <a:solidFill>
                  <a:schemeClr val="bg1"/>
                </a:solidFill>
              </a:rPr>
              <a:t>91</a:t>
            </a:r>
            <a:r>
              <a:rPr lang="en-US" sz="1600">
                <a:solidFill>
                  <a:schemeClr val="bg1"/>
                </a:solidFill>
              </a:rPr>
              <a:t>2</a:t>
            </a:r>
            <a:br>
              <a:rPr lang="en-US" sz="1600">
                <a:solidFill>
                  <a:schemeClr val="bg1"/>
                </a:solidFill>
              </a:rPr>
            </a:br>
            <a:endParaRPr lang="en-US" sz="1600">
              <a:solidFill>
                <a:srgbClr val="262A29"/>
              </a:solidFill>
            </a:endParaRPr>
          </a:p>
          <a:p>
            <a:pPr algn="l"/>
            <a:endParaRPr lang="en-US"/>
          </a:p>
        </p:txBody>
      </p:sp>
      <p:sp>
        <p:nvSpPr>
          <p:cNvPr id="16" name="TextBox 15"/>
          <p:cNvSpPr txBox="1"/>
          <p:nvPr/>
        </p:nvSpPr>
        <p:spPr>
          <a:xfrm>
            <a:off x="1256045" y="1639137"/>
            <a:ext cx="239904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sz="1600" baseline="0">
                <a:solidFill>
                  <a:srgbClr val="F6E5CC"/>
                </a:solidFill>
                <a:latin typeface="Arial" panose="020B0604020202090204"/>
                <a:ea typeface="Consolas" panose="020B0609020204030204"/>
                <a:cs typeface="Arial" panose="020B0604020202090204"/>
              </a:rPr>
              <a:t>Meriadoc Brandybuck: </a:t>
            </a:r>
            <a:r>
              <a:rPr lang="en-US" sz="1600" baseline="0">
                <a:solidFill>
                  <a:srgbClr val="F6E5CC"/>
                </a:solidFill>
                <a:latin typeface="Consolas" panose="020B0609020204030204"/>
                <a:ea typeface="Arial" panose="020B0604020202090204"/>
                <a:cs typeface="Arial" panose="020B0604020202090204"/>
              </a:rPr>
              <a:t>0.9548</a:t>
            </a:r>
            <a:r>
              <a:rPr lang="en-US" sz="1600">
                <a:solidFill>
                  <a:srgbClr val="262A29"/>
                </a:solidFill>
                <a:latin typeface="Consolas" panose="020B0609020204030204"/>
                <a:ea typeface="Arial" panose="020B0604020202090204"/>
                <a:cs typeface="Arial" panose="020B0604020202090204"/>
              </a:rPr>
              <a:t>​</a:t>
            </a:r>
            <a:br>
              <a:rPr lang="en-US" sz="1600">
                <a:solidFill>
                  <a:srgbClr val="262A29"/>
                </a:solidFill>
                <a:latin typeface="Consolas" panose="020B0609020204030204"/>
                <a:ea typeface="Arial" panose="020B0604020202090204"/>
                <a:cs typeface="Arial" panose="020B0604020202090204"/>
              </a:rPr>
            </a:br>
            <a:r>
              <a:rPr lang="en-US" sz="1800">
                <a:solidFill>
                  <a:srgbClr val="262A29"/>
                </a:solidFill>
                <a:latin typeface="Calibri"/>
                <a:ea typeface="Arial" panose="020B0604020202090204"/>
                <a:cs typeface="Arial" panose="020B0604020202090204"/>
              </a:rPr>
              <a:t>​</a:t>
            </a:r>
            <a:endParaRPr lang="en-US"/>
          </a:p>
        </p:txBody>
      </p:sp>
      <p:sp>
        <p:nvSpPr>
          <p:cNvPr id="17" name="TextBox 16"/>
          <p:cNvSpPr txBox="1"/>
          <p:nvPr/>
        </p:nvSpPr>
        <p:spPr>
          <a:xfrm>
            <a:off x="5476352" y="1852665"/>
            <a:ext cx="17835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600">
                <a:solidFill>
                  <a:schemeClr val="bg1"/>
                </a:solidFill>
              </a:rPr>
              <a:t>Frodo</a:t>
            </a:r>
            <a:endParaRPr lang="en-US" sz="1800">
              <a:solidFill>
                <a:schemeClr val="bg1"/>
              </a:solidFill>
            </a:endParaRPr>
          </a:p>
          <a:p>
            <a:pPr algn="ctr"/>
            <a:r>
              <a:rPr lang="en-US" sz="1600">
                <a:solidFill>
                  <a:schemeClr val="bg1"/>
                </a:solidFill>
              </a:rPr>
              <a:t>0</a:t>
            </a:r>
            <a:r>
              <a:rPr lang="en-US" altLang="zh-CN" sz="1600">
                <a:solidFill>
                  <a:schemeClr val="bg1"/>
                </a:solidFill>
              </a:rPr>
              <a:t>.</a:t>
            </a:r>
            <a:r>
              <a:rPr lang="en-US" sz="1600">
                <a:solidFill>
                  <a:schemeClr val="bg1"/>
                </a:solidFill>
              </a:rPr>
              <a:t>8711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p:cNvSpPr>
            <a:spLocks noGrp="1"/>
          </p:cNvSpPr>
          <p:nvPr>
            <p:ph type="title"/>
          </p:nvPr>
        </p:nvSpPr>
        <p:spPr>
          <a:xfrm>
            <a:off x="2155398" y="961136"/>
            <a:ext cx="5036496" cy="647289"/>
          </a:xfrm>
        </p:spPr>
        <p:txBody>
          <a:bodyPr/>
          <a:lstStyle/>
          <a:p>
            <a:r>
              <a:rPr lang="en-US" sz="3000" b="1" baseline="0">
                <a:solidFill>
                  <a:srgbClr val="262A29"/>
                </a:solidFill>
                <a:latin typeface="Domine" panose="02040503040403060204"/>
              </a:rPr>
              <a:t>Why </a:t>
            </a:r>
            <a:br>
              <a:rPr lang="en-US" sz="3000">
                <a:solidFill>
                  <a:srgbClr val="262A29"/>
                </a:solidFill>
              </a:rPr>
            </a:br>
            <a:r>
              <a:rPr lang="en-US" sz="3000" b="1" baseline="0">
                <a:solidFill>
                  <a:srgbClr val="262A29"/>
                </a:solidFill>
                <a:latin typeface="Domine" panose="02040503040403060204"/>
              </a:rPr>
              <a:t>"The Lord of the Rings" ? </a:t>
            </a:r>
            <a:r>
              <a:rPr lang="en-US" sz="3000">
                <a:latin typeface="Domine" panose="02040503040403060204"/>
                <a:ea typeface="Domine" panose="02040503040403060204"/>
                <a:cs typeface="Domine" panose="02040503040403060204"/>
              </a:rPr>
              <a:t>​</a:t>
            </a:r>
            <a:endParaRPr lang="en-US"/>
          </a:p>
        </p:txBody>
      </p:sp>
      <p:sp>
        <p:nvSpPr>
          <p:cNvPr id="16" name="Subtitle 2"/>
          <p:cNvSpPr>
            <a:spLocks noGrp="1"/>
          </p:cNvSpPr>
          <p:nvPr>
            <p:ph type="subTitle" idx="1"/>
          </p:nvPr>
        </p:nvSpPr>
        <p:spPr>
          <a:xfrm>
            <a:off x="624940" y="1947450"/>
            <a:ext cx="7477479" cy="2389897"/>
          </a:xfrm>
        </p:spPr>
        <p:txBody>
          <a:bodyPr/>
          <a:lstStyle/>
          <a:p>
            <a:r>
              <a:rPr lang="en-US" sz="1200">
                <a:solidFill>
                  <a:srgbClr val="0D0D0D"/>
                </a:solidFill>
                <a:latin typeface="Domine" panose="02040503040403060204"/>
                <a:cs typeface="Segoe UI"/>
              </a:rPr>
              <a:t>The "Lord of the Rings" books and movies offer rich material for Analytics . </a:t>
            </a:r>
          </a:p>
          <a:p>
            <a:endParaRPr lang="en-US" sz="1200">
              <a:solidFill>
                <a:srgbClr val="0D0D0D"/>
              </a:solidFill>
              <a:latin typeface="Domine" panose="02040503040403060204"/>
              <a:cs typeface="Segoe UI"/>
            </a:endParaRPr>
          </a:p>
          <a:p>
            <a:pPr marL="0" indent="0"/>
            <a:r>
              <a:rPr lang="en-US" sz="1200" b="1">
                <a:solidFill>
                  <a:srgbClr val="0D0D0D"/>
                </a:solidFill>
                <a:latin typeface="Domine" panose="02040503040403060204"/>
                <a:cs typeface="Segoe UI"/>
              </a:rPr>
              <a:t>Dedicated Fanbase</a:t>
            </a:r>
          </a:p>
          <a:p>
            <a:pPr marL="0" indent="0"/>
            <a:r>
              <a:rPr lang="en-US" sz="1200">
                <a:solidFill>
                  <a:srgbClr val="0D0D0D"/>
                </a:solidFill>
                <a:latin typeface="Domine" panose="02040503040403060204"/>
                <a:cs typeface="Segoe UI"/>
              </a:rPr>
              <a:t> "The Lord of the Rings" boasts a large and engaged fanbase across various online platforms, providing ample data for analysis.</a:t>
            </a:r>
            <a:endParaRPr lang="en-US"/>
          </a:p>
          <a:p>
            <a:pPr marL="0" indent="0"/>
            <a:r>
              <a:rPr lang="en-US" sz="1200" b="1">
                <a:solidFill>
                  <a:srgbClr val="0D0D0D"/>
                </a:solidFill>
                <a:latin typeface="Domine" panose="02040503040403060204"/>
                <a:cs typeface="Segoe UI"/>
              </a:rPr>
              <a:t>Deep Lore and Worldbuilding:</a:t>
            </a:r>
          </a:p>
          <a:p>
            <a:pPr marL="0" indent="0"/>
            <a:r>
              <a:rPr lang="en-US" sz="1200">
                <a:solidFill>
                  <a:srgbClr val="0D0D0D"/>
                </a:solidFill>
                <a:latin typeface="Domine" panose="02040503040403060204"/>
                <a:cs typeface="Segoe UI"/>
              </a:rPr>
              <a:t>J.R.R. Tolkien's rich lore offers abundant topics for analysis, from Middle-earth history to cultural intricacies.</a:t>
            </a:r>
            <a:endParaRPr lang="en-US"/>
          </a:p>
          <a:p>
            <a:pPr marL="0" indent="0"/>
            <a:r>
              <a:rPr lang="en-US" sz="1200" b="1">
                <a:solidFill>
                  <a:srgbClr val="0D0D0D"/>
                </a:solidFill>
                <a:latin typeface="Domine" panose="02040503040403060204"/>
                <a:cs typeface="Segoe UI"/>
              </a:rPr>
              <a:t>Cinematic Impact</a:t>
            </a:r>
          </a:p>
          <a:p>
            <a:pPr marL="0" indent="0"/>
            <a:r>
              <a:rPr lang="en-US" sz="1200">
                <a:solidFill>
                  <a:srgbClr val="0D0D0D"/>
                </a:solidFill>
                <a:latin typeface="Domine" panose="02040503040403060204"/>
                <a:cs typeface="Segoe UI"/>
              </a:rPr>
              <a:t>Peter Jackson's films have left a significant mark on popular culture, making discussions around the movies valuable for social analytics.</a:t>
            </a:r>
            <a:endParaRPr lang="en-US"/>
          </a:p>
          <a:p>
            <a:pPr marL="0" indent="0"/>
            <a:r>
              <a:rPr lang="en-US" sz="1200" b="1">
                <a:solidFill>
                  <a:srgbClr val="0D0D0D"/>
                </a:solidFill>
                <a:latin typeface="Domine" panose="02040503040403060204"/>
                <a:cs typeface="Segoe UI"/>
              </a:rPr>
              <a:t>Universal Themes</a:t>
            </a:r>
          </a:p>
          <a:p>
            <a:pPr marL="0" indent="0"/>
            <a:r>
              <a:rPr lang="en-US" sz="1200">
                <a:solidFill>
                  <a:srgbClr val="0D0D0D"/>
                </a:solidFill>
                <a:latin typeface="Domine" panose="02040503040403060204"/>
                <a:cs typeface="Segoe UI"/>
              </a:rPr>
              <a:t> The story's timeless themes resonate globally, fostering discussions that transcend cultural boundaries and making it an ideal subject for analysis.</a:t>
            </a:r>
            <a:endParaRPr lang="en-US"/>
          </a:p>
          <a:p>
            <a:endParaRPr lang="en-US" sz="1200">
              <a:solidFill>
                <a:srgbClr val="0D0D0D"/>
              </a:solidFill>
              <a:latin typeface="Domine" panose="02040503040403060204"/>
              <a:cs typeface="Segoe UI"/>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121"/>
          <p:cNvSpPr/>
          <p:nvPr/>
        </p:nvSpPr>
        <p:spPr>
          <a:xfrm>
            <a:off x="0" y="617588"/>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group of people with different faces&#10;&#10;Description automatically generated"/>
          <p:cNvPicPr>
            <a:picLocks noChangeAspect="1"/>
          </p:cNvPicPr>
          <p:nvPr/>
        </p:nvPicPr>
        <p:blipFill>
          <a:blip r:embed="rId3"/>
          <a:stretch>
            <a:fillRect/>
          </a:stretch>
        </p:blipFill>
        <p:spPr>
          <a:xfrm>
            <a:off x="337073" y="961168"/>
            <a:ext cx="8521036" cy="3857957"/>
          </a:xfrm>
          <a:prstGeom prst="rect">
            <a:avLst/>
          </a:prstGeom>
        </p:spPr>
      </p:pic>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9;p70"/>
          <p:cNvSpPr txBox="1">
            <a:spLocks noGrp="1"/>
          </p:cNvSpPr>
          <p:nvPr>
            <p:ph type="title"/>
          </p:nvPr>
        </p:nvSpPr>
        <p:spPr>
          <a:xfrm>
            <a:off x="-76952" y="-103941"/>
            <a:ext cx="9553740" cy="2575131"/>
          </a:xfrm>
          <a:prstGeom prst="rect">
            <a:avLst/>
          </a:prstGeom>
        </p:spPr>
        <p:txBody>
          <a:bodyPr spcFirstLastPara="1" wrap="square" lIns="91425" tIns="91425" rIns="91425" bIns="91425" anchor="t" anchorCtr="0">
            <a:noAutofit/>
          </a:bodyPr>
          <a:lstStyle/>
          <a:p>
            <a:r>
              <a:rPr lang="en-GB" altLang="zh-CN" sz="6000"/>
              <a:t>Community Detection</a:t>
            </a:r>
            <a:endParaRPr lang="zh-CN" altLang="en-US"/>
          </a:p>
        </p:txBody>
      </p:sp>
      <p:grpSp>
        <p:nvGrpSpPr>
          <p:cNvPr id="11" name="Google Shape;1352;p68"/>
          <p:cNvGrpSpPr/>
          <p:nvPr/>
        </p:nvGrpSpPr>
        <p:grpSpPr>
          <a:xfrm>
            <a:off x="124606" y="381886"/>
            <a:ext cx="1546770" cy="678106"/>
            <a:chOff x="1363711" y="2046012"/>
            <a:chExt cx="1125579" cy="493491"/>
          </a:xfrm>
        </p:grpSpPr>
        <p:sp>
          <p:nvSpPr>
            <p:cNvPr id="8" name="Google Shape;1354;p68"/>
            <p:cNvSpPr/>
            <p:nvPr/>
          </p:nvSpPr>
          <p:spPr>
            <a:xfrm rot="10800000">
              <a:off x="1363711" y="2089804"/>
              <a:ext cx="290634" cy="23867"/>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5;p68"/>
            <p:cNvSpPr/>
            <p:nvPr/>
          </p:nvSpPr>
          <p:spPr>
            <a:xfrm rot="10800000">
              <a:off x="1448297" y="2046012"/>
              <a:ext cx="290439" cy="23690"/>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6;p68"/>
            <p:cNvSpPr/>
            <p:nvPr/>
          </p:nvSpPr>
          <p:spPr>
            <a:xfrm rot="10800000">
              <a:off x="2198851" y="2515636"/>
              <a:ext cx="290439" cy="23867"/>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121"/>
          <p:cNvSpPr/>
          <p:nvPr/>
        </p:nvSpPr>
        <p:spPr>
          <a:xfrm>
            <a:off x="0" y="617588"/>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9;p70"/>
          <p:cNvSpPr txBox="1">
            <a:spLocks noGrp="1"/>
          </p:cNvSpPr>
          <p:nvPr>
            <p:ph type="title"/>
          </p:nvPr>
        </p:nvSpPr>
        <p:spPr>
          <a:xfrm>
            <a:off x="46797" y="1438748"/>
            <a:ext cx="8370047" cy="1392563"/>
          </a:xfrm>
          <a:prstGeom prst="rect">
            <a:avLst/>
          </a:prstGeom>
        </p:spPr>
        <p:txBody>
          <a:bodyPr spcFirstLastPara="1" wrap="square" lIns="91425" tIns="91425" rIns="91425" bIns="91425" anchor="t" anchorCtr="0">
            <a:noAutofit/>
          </a:bodyPr>
          <a:lstStyle/>
          <a:p>
            <a:r>
              <a:rPr lang="en-GB" altLang="zh-CN" sz="2800"/>
              <a:t>What are the predominant races in middle earth</a:t>
            </a:r>
            <a:br>
              <a:rPr lang="en-GB" altLang="zh-CN" sz="2800"/>
            </a:br>
            <a:br>
              <a:rPr lang="en-GB" altLang="zh-CN" sz="2800"/>
            </a:br>
            <a:r>
              <a:rPr lang="en-GB" altLang="zh-CN" sz="2800"/>
              <a:t>                      ------Community Detection</a:t>
            </a:r>
          </a:p>
        </p:txBody>
      </p:sp>
      <p:grpSp>
        <p:nvGrpSpPr>
          <p:cNvPr id="11" name="Google Shape;1352;p68"/>
          <p:cNvGrpSpPr/>
          <p:nvPr/>
        </p:nvGrpSpPr>
        <p:grpSpPr>
          <a:xfrm>
            <a:off x="124605" y="143324"/>
            <a:ext cx="1546770" cy="1187374"/>
            <a:chOff x="1363711" y="1872400"/>
            <a:chExt cx="1125579" cy="864111"/>
          </a:xfrm>
        </p:grpSpPr>
        <p:sp>
          <p:nvSpPr>
            <p:cNvPr id="7" name="Google Shape;1353;p68"/>
            <p:cNvSpPr/>
            <p:nvPr/>
          </p:nvSpPr>
          <p:spPr>
            <a:xfrm rot="10800000">
              <a:off x="1472259" y="1872400"/>
              <a:ext cx="948398" cy="864111"/>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4;p68"/>
            <p:cNvSpPr/>
            <p:nvPr/>
          </p:nvSpPr>
          <p:spPr>
            <a:xfrm rot="10800000">
              <a:off x="1363711" y="2089804"/>
              <a:ext cx="290634" cy="23867"/>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5;p68"/>
            <p:cNvSpPr/>
            <p:nvPr/>
          </p:nvSpPr>
          <p:spPr>
            <a:xfrm rot="10800000">
              <a:off x="1448297" y="2046012"/>
              <a:ext cx="290439" cy="23690"/>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6;p68"/>
            <p:cNvSpPr/>
            <p:nvPr/>
          </p:nvSpPr>
          <p:spPr>
            <a:xfrm rot="10800000">
              <a:off x="2198851" y="2515636"/>
              <a:ext cx="290439" cy="23867"/>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形 1" descr="魔鬼的脸轮廓 纯色填充"/>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0344" y="2529045"/>
            <a:ext cx="914400" cy="91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Methodology</a:t>
            </a:r>
          </a:p>
        </p:txBody>
      </p:sp>
      <p:sp>
        <p:nvSpPr>
          <p:cNvPr id="4" name="Subtitle 3"/>
          <p:cNvSpPr>
            <a:spLocks noGrp="1"/>
          </p:cNvSpPr>
          <p:nvPr>
            <p:ph type="subTitle" idx="2"/>
          </p:nvPr>
        </p:nvSpPr>
        <p:spPr>
          <a:xfrm>
            <a:off x="4698240" y="1230600"/>
            <a:ext cx="4438263" cy="3135276"/>
          </a:xfrm>
          <a:solidFill>
            <a:schemeClr val="tx1"/>
          </a:solidFill>
        </p:spPr>
        <p:txBody>
          <a:bodyPr/>
          <a:lstStyle/>
          <a:p>
            <a:r>
              <a:rPr lang="en-US" sz="1400" b="1">
                <a:solidFill>
                  <a:srgbClr val="F6E5CC"/>
                </a:solidFill>
                <a:latin typeface="Domine" panose="02040503040403060204"/>
              </a:rPr>
              <a:t>Louvain community detection algorithm </a:t>
            </a:r>
          </a:p>
          <a:p>
            <a:pPr marL="114300" indent="0">
              <a:buNone/>
            </a:pPr>
            <a:endParaRPr lang="en-US" sz="1400" b="1">
              <a:solidFill>
                <a:srgbClr val="F6E5CC"/>
              </a:solidFill>
              <a:latin typeface="Domine" panose="02040503040403060204"/>
            </a:endParaRPr>
          </a:p>
          <a:p>
            <a:r>
              <a:rPr lang="en-US" sz="1400" b="1">
                <a:solidFill>
                  <a:srgbClr val="F6E5CC"/>
                </a:solidFill>
                <a:latin typeface="Domine" panose="02040503040403060204"/>
              </a:rPr>
              <a:t>Step 1 : Every node remains in its same community</a:t>
            </a:r>
          </a:p>
          <a:p>
            <a:pPr marL="114300" indent="0">
              <a:buNone/>
            </a:pPr>
            <a:endParaRPr lang="en-US" sz="1400" b="1">
              <a:solidFill>
                <a:srgbClr val="F6E5CC"/>
              </a:solidFill>
              <a:latin typeface="Domine" panose="02040503040403060204"/>
            </a:endParaRPr>
          </a:p>
          <a:p>
            <a:r>
              <a:rPr lang="en-US" sz="1400" b="1">
                <a:solidFill>
                  <a:srgbClr val="F6E5CC"/>
                </a:solidFill>
                <a:latin typeface="Domine" panose="02040503040403060204"/>
              </a:rPr>
              <a:t>Step 2 : Find maximum positive modularity gain for each node </a:t>
            </a:r>
          </a:p>
          <a:p>
            <a:endParaRPr lang="en-US" sz="1400" b="1">
              <a:solidFill>
                <a:srgbClr val="F6E5CC"/>
              </a:solidFill>
              <a:latin typeface="Domine" panose="02040503040403060204"/>
            </a:endParaRPr>
          </a:p>
          <a:p>
            <a:r>
              <a:rPr lang="en-US" sz="1400" b="1">
                <a:solidFill>
                  <a:srgbClr val="F6E5CC"/>
                </a:solidFill>
                <a:latin typeface="Domine" panose="02040503040403060204"/>
              </a:rPr>
              <a:t>Positive gain achieved : node shifts to that particular  community.</a:t>
            </a:r>
          </a:p>
          <a:p>
            <a:endParaRPr lang="en-US" sz="1400" b="1">
              <a:solidFill>
                <a:srgbClr val="F6E5CC"/>
              </a:solidFill>
              <a:latin typeface="Domine" panose="02040503040403060204"/>
            </a:endParaRPr>
          </a:p>
          <a:p>
            <a:r>
              <a:rPr lang="en-US" sz="1400" b="1">
                <a:solidFill>
                  <a:srgbClr val="F6E5CC"/>
                </a:solidFill>
                <a:latin typeface="Domine" panose="02040503040403060204"/>
              </a:rPr>
              <a:t>No positive gain : Node remains in the same community</a:t>
            </a:r>
          </a:p>
          <a:p>
            <a:endParaRPr lang="en-US" sz="1400" b="1">
              <a:solidFill>
                <a:srgbClr val="F6E5CC"/>
              </a:solidFill>
              <a:latin typeface="Domine" panose="02040503040403060204"/>
            </a:endParaRPr>
          </a:p>
          <a:p>
            <a:endParaRPr lang="en-US" sz="1400" b="1">
              <a:solidFill>
                <a:srgbClr val="F6E5CC"/>
              </a:solidFill>
              <a:latin typeface="Domine" panose="02040503040403060204"/>
            </a:endParaRPr>
          </a:p>
        </p:txBody>
      </p:sp>
      <p:pic>
        <p:nvPicPr>
          <p:cNvPr id="6" name="Picture 5" descr="A group of colorful dots and lines&#10;&#10;Description automatically generated"/>
          <p:cNvPicPr>
            <a:picLocks noChangeAspect="1"/>
          </p:cNvPicPr>
          <p:nvPr/>
        </p:nvPicPr>
        <p:blipFill>
          <a:blip r:embed="rId3"/>
          <a:stretch>
            <a:fillRect/>
          </a:stretch>
        </p:blipFill>
        <p:spPr>
          <a:xfrm>
            <a:off x="133350" y="1248833"/>
            <a:ext cx="4561946" cy="312208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063" y="113051"/>
            <a:ext cx="7719874" cy="628262"/>
          </a:xfrm>
        </p:spPr>
        <p:txBody>
          <a:bodyPr/>
          <a:lstStyle/>
          <a:p>
            <a:r>
              <a:rPr lang="en-US"/>
              <a:t>Community Classification Based on Characters</a:t>
            </a:r>
          </a:p>
        </p:txBody>
      </p:sp>
      <p:sp>
        <p:nvSpPr>
          <p:cNvPr id="4" name="Subtitle 3"/>
          <p:cNvSpPr>
            <a:spLocks noGrp="1"/>
          </p:cNvSpPr>
          <p:nvPr>
            <p:ph type="subTitle" idx="2"/>
          </p:nvPr>
        </p:nvSpPr>
        <p:spPr>
          <a:xfrm>
            <a:off x="182525" y="2970470"/>
            <a:ext cx="4399977" cy="2165032"/>
          </a:xfrm>
          <a:solidFill>
            <a:schemeClr val="tx1"/>
          </a:solidFill>
          <a:ln>
            <a:solidFill>
              <a:schemeClr val="bg1"/>
            </a:solidFill>
          </a:ln>
        </p:spPr>
        <p:txBody>
          <a:bodyPr/>
          <a:lstStyle/>
          <a:p>
            <a:pPr marL="114300" indent="0">
              <a:buNone/>
            </a:pPr>
            <a:r>
              <a:rPr lang="en-US" sz="1400" b="1">
                <a:solidFill>
                  <a:schemeClr val="bg1"/>
                </a:solidFill>
                <a:latin typeface="Domine" panose="02040503040403060204"/>
              </a:rPr>
              <a:t>Based on Louvain method we have four clusters 0,1,2,3</a:t>
            </a:r>
          </a:p>
          <a:p>
            <a:pPr marL="114300" indent="0">
              <a:buNone/>
            </a:pPr>
            <a:endParaRPr lang="en-US" sz="1400" b="1">
              <a:solidFill>
                <a:schemeClr val="bg1"/>
              </a:solidFill>
              <a:latin typeface="Domine" panose="02040503040403060204"/>
            </a:endParaRPr>
          </a:p>
          <a:p>
            <a:pPr marL="114300" indent="0">
              <a:buNone/>
            </a:pPr>
            <a:r>
              <a:rPr lang="en-US" sz="1400" b="1">
                <a:solidFill>
                  <a:schemeClr val="bg1"/>
                </a:solidFill>
                <a:latin typeface="Domine" panose="02040503040403060204"/>
              </a:rPr>
              <a:t>Objective 1 : Create the confusion matrix with the distribution of races to find the predominant race</a:t>
            </a:r>
          </a:p>
          <a:p>
            <a:pPr marL="114300" indent="0">
              <a:buNone/>
            </a:pPr>
            <a:endParaRPr lang="en-US" sz="1400" b="1">
              <a:solidFill>
                <a:schemeClr val="bg1"/>
              </a:solidFill>
              <a:latin typeface="Domine" panose="02040503040403060204"/>
            </a:endParaRPr>
          </a:p>
          <a:p>
            <a:pPr marL="114300" indent="0">
              <a:buNone/>
            </a:pPr>
            <a:r>
              <a:rPr lang="en-US" sz="1400" b="1">
                <a:solidFill>
                  <a:schemeClr val="bg1"/>
                </a:solidFill>
                <a:latin typeface="Domine" panose="02040503040403060204"/>
              </a:rPr>
              <a:t>Objective 2 : Further perform sentiment analysis to find sentiment of the communities </a:t>
            </a:r>
          </a:p>
          <a:p>
            <a:pPr marL="114300" indent="0">
              <a:buNone/>
            </a:pPr>
            <a:endParaRPr lang="en-US" sz="1400"/>
          </a:p>
          <a:p>
            <a:pPr marL="114300" indent="0">
              <a:buNone/>
            </a:pPr>
            <a:endParaRPr lang="en-US" sz="1400"/>
          </a:p>
          <a:p>
            <a:pPr marL="114300" indent="0">
              <a:buNone/>
            </a:pPr>
            <a:endParaRPr lang="en-US" sz="1400"/>
          </a:p>
          <a:p>
            <a:pPr marL="114300" indent="0">
              <a:buNone/>
            </a:pPr>
            <a:endParaRPr lang="en-US" sz="1400"/>
          </a:p>
          <a:p>
            <a:endParaRPr lang="en-US" sz="1400"/>
          </a:p>
        </p:txBody>
      </p:sp>
      <p:pic>
        <p:nvPicPr>
          <p:cNvPr id="5" name="Picture 4" descr="A group of black and white text&#10;&#10;Description automatically generated"/>
          <p:cNvPicPr>
            <a:picLocks noChangeAspect="1"/>
          </p:cNvPicPr>
          <p:nvPr/>
        </p:nvPicPr>
        <p:blipFill>
          <a:blip r:embed="rId3"/>
          <a:stretch>
            <a:fillRect/>
          </a:stretch>
        </p:blipFill>
        <p:spPr>
          <a:xfrm>
            <a:off x="275241" y="1152137"/>
            <a:ext cx="8592773" cy="16870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Picture 6" descr="Fellowship Of The Ring GIFs - Find &amp; Share on GIPHY"/>
          <p:cNvPicPr>
            <a:picLocks noChangeAspect="1"/>
          </p:cNvPicPr>
          <p:nvPr/>
        </p:nvPicPr>
        <p:blipFill>
          <a:blip r:embed="rId4"/>
          <a:stretch>
            <a:fillRect/>
          </a:stretch>
        </p:blipFill>
        <p:spPr>
          <a:xfrm>
            <a:off x="4570323" y="2987749"/>
            <a:ext cx="4566952" cy="215156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Community Network  Visualization </a:t>
            </a:r>
          </a:p>
        </p:txBody>
      </p:sp>
      <p:pic>
        <p:nvPicPr>
          <p:cNvPr id="6" name="图片 5" descr="图表&#10;&#10;已自动生成说明"/>
          <p:cNvPicPr>
            <a:picLocks noChangeAspect="1"/>
          </p:cNvPicPr>
          <p:nvPr/>
        </p:nvPicPr>
        <p:blipFill>
          <a:blip r:embed="rId3"/>
          <a:stretch>
            <a:fillRect/>
          </a:stretch>
        </p:blipFill>
        <p:spPr>
          <a:xfrm>
            <a:off x="526593" y="1014818"/>
            <a:ext cx="5033351" cy="365654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7" name="TextBox 6"/>
          <p:cNvSpPr txBox="1"/>
          <p:nvPr/>
        </p:nvSpPr>
        <p:spPr>
          <a:xfrm>
            <a:off x="5825881" y="1842477"/>
            <a:ext cx="2822575" cy="1815882"/>
          </a:xfrm>
          <a:prstGeom prst="rect">
            <a:avLst/>
          </a:prstGeom>
          <a:solidFill>
            <a:schemeClr val="bg2">
              <a:lumMod val="10000"/>
            </a:schemeClr>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endParaRPr lang="en-US">
              <a:solidFill>
                <a:schemeClr val="tx1"/>
              </a:solidFill>
              <a:latin typeface="Domine" panose="02040503040403060204"/>
              <a:cs typeface="Segoe UI"/>
            </a:endParaRPr>
          </a:p>
          <a:p>
            <a:r>
              <a:rPr lang="en-US" b="1">
                <a:solidFill>
                  <a:schemeClr val="bg1"/>
                </a:solidFill>
                <a:latin typeface="Domine" panose="02040503040403060204"/>
                <a:cs typeface="Segoe UI"/>
              </a:rPr>
              <a:t>COMMUNITY 0 : </a:t>
            </a:r>
            <a:endParaRPr lang="en-US">
              <a:solidFill>
                <a:schemeClr val="bg1"/>
              </a:solidFill>
              <a:latin typeface="Domine" panose="02040503040403060204"/>
              <a:cs typeface="Segoe UI"/>
            </a:endParaRPr>
          </a:p>
          <a:p>
            <a:endParaRPr lang="en-US" b="1">
              <a:solidFill>
                <a:schemeClr val="bg1"/>
              </a:solidFill>
              <a:latin typeface="Domine" panose="02040503040403060204"/>
              <a:cs typeface="Segoe UI"/>
            </a:endParaRPr>
          </a:p>
          <a:p>
            <a:r>
              <a:rPr lang="en-US" b="1">
                <a:solidFill>
                  <a:schemeClr val="bg1"/>
                </a:solidFill>
                <a:latin typeface="Domine" panose="02040503040403060204"/>
                <a:cs typeface="Segoe UI"/>
              </a:rPr>
              <a:t>COMMUNITY 1 :  </a:t>
            </a:r>
            <a:endParaRPr lang="en-US">
              <a:solidFill>
                <a:schemeClr val="bg1"/>
              </a:solidFill>
              <a:latin typeface="Domine" panose="02040503040403060204"/>
              <a:cs typeface="Segoe UI"/>
            </a:endParaRPr>
          </a:p>
          <a:p>
            <a:endParaRPr lang="en-US" b="1">
              <a:solidFill>
                <a:schemeClr val="bg1"/>
              </a:solidFill>
              <a:latin typeface="Domine" panose="02040503040403060204"/>
              <a:cs typeface="Segoe UI"/>
            </a:endParaRPr>
          </a:p>
          <a:p>
            <a:r>
              <a:rPr lang="en-US" b="1">
                <a:solidFill>
                  <a:schemeClr val="bg1"/>
                </a:solidFill>
                <a:latin typeface="Domine" panose="02040503040403060204"/>
                <a:cs typeface="Segoe UI"/>
              </a:rPr>
              <a:t>COMMUNITY 2 : </a:t>
            </a:r>
            <a:endParaRPr lang="en-US">
              <a:solidFill>
                <a:schemeClr val="bg1"/>
              </a:solidFill>
            </a:endParaRPr>
          </a:p>
          <a:p>
            <a:endParaRPr lang="en-US" b="1">
              <a:solidFill>
                <a:schemeClr val="bg1"/>
              </a:solidFill>
              <a:latin typeface="Domine" panose="02040503040403060204"/>
              <a:cs typeface="Segoe UI"/>
            </a:endParaRPr>
          </a:p>
          <a:p>
            <a:r>
              <a:rPr lang="en-US" b="1">
                <a:solidFill>
                  <a:schemeClr val="bg1"/>
                </a:solidFill>
                <a:latin typeface="Domine" panose="02040503040403060204"/>
                <a:cs typeface="Segoe UI"/>
              </a:rPr>
              <a:t>COMMUNITY 3 : </a:t>
            </a:r>
            <a:endParaRPr lang="en-US">
              <a:solidFill>
                <a:schemeClr val="bg1"/>
              </a:solidFill>
            </a:endParaRPr>
          </a:p>
        </p:txBody>
      </p:sp>
      <p:sp>
        <p:nvSpPr>
          <p:cNvPr id="8" name="Oval 7"/>
          <p:cNvSpPr/>
          <p:nvPr/>
        </p:nvSpPr>
        <p:spPr>
          <a:xfrm>
            <a:off x="7657042" y="2908788"/>
            <a:ext cx="291042" cy="248708"/>
          </a:xfrm>
          <a:prstGeom prst="ellipse">
            <a:avLst/>
          </a:prstGeom>
          <a:solidFill>
            <a:srgbClr val="E176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657041" y="2003913"/>
            <a:ext cx="291042" cy="248708"/>
          </a:xfrm>
          <a:prstGeom prst="ellipse">
            <a:avLst/>
          </a:prstGeom>
          <a:solidFill>
            <a:srgbClr val="217CB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657041" y="3374455"/>
            <a:ext cx="291042" cy="248708"/>
          </a:xfrm>
          <a:prstGeom prst="ellipse">
            <a:avLst/>
          </a:prstGeom>
          <a:solidFill>
            <a:srgbClr val="1AB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657041" y="2474872"/>
            <a:ext cx="291042" cy="24870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471" y="-126475"/>
            <a:ext cx="7704000" cy="572700"/>
          </a:xfrm>
        </p:spPr>
        <p:txBody>
          <a:bodyPr/>
          <a:lstStyle/>
          <a:p>
            <a:r>
              <a:rPr lang="en-US"/>
              <a:t>Race distribution and their dominance</a:t>
            </a:r>
          </a:p>
        </p:txBody>
      </p:sp>
      <p:sp>
        <p:nvSpPr>
          <p:cNvPr id="3" name="Subtitle 2"/>
          <p:cNvSpPr>
            <a:spLocks noGrp="1"/>
          </p:cNvSpPr>
          <p:nvPr>
            <p:ph type="subTitle" idx="1"/>
          </p:nvPr>
        </p:nvSpPr>
        <p:spPr>
          <a:xfrm>
            <a:off x="5713496" y="1398925"/>
            <a:ext cx="2841188" cy="2078675"/>
          </a:xfrm>
        </p:spPr>
        <p:txBody>
          <a:bodyPr/>
          <a:lstStyle/>
          <a:p>
            <a:pPr marL="114300" indent="0">
              <a:buNone/>
            </a:pPr>
            <a:endParaRPr lang="en-US" sz="1200">
              <a:latin typeface="Domine" panose="02040503040403060204"/>
            </a:endParaRPr>
          </a:p>
          <a:p>
            <a:pPr marL="114300" indent="0">
              <a:buNone/>
            </a:pPr>
            <a:endParaRPr lang="en-US" sz="1200">
              <a:latin typeface="Domine" panose="02040503040403060204"/>
            </a:endParaRPr>
          </a:p>
        </p:txBody>
      </p:sp>
      <p:pic>
        <p:nvPicPr>
          <p:cNvPr id="4" name="Picture 3" descr="A group of numbers in a row"/>
          <p:cNvPicPr>
            <a:picLocks noChangeAspect="1"/>
          </p:cNvPicPr>
          <p:nvPr/>
        </p:nvPicPr>
        <p:blipFill>
          <a:blip r:embed="rId3"/>
          <a:stretch>
            <a:fillRect/>
          </a:stretch>
        </p:blipFill>
        <p:spPr>
          <a:xfrm>
            <a:off x="165462" y="441187"/>
            <a:ext cx="3429368" cy="294567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TextBox 8"/>
          <p:cNvSpPr txBox="1"/>
          <p:nvPr/>
        </p:nvSpPr>
        <p:spPr>
          <a:xfrm>
            <a:off x="164387" y="3633509"/>
            <a:ext cx="3449169" cy="138499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b="1">
                <a:solidFill>
                  <a:schemeClr val="bg1"/>
                </a:solidFill>
                <a:latin typeface="Domine" panose="02040503040403060204"/>
              </a:rPr>
              <a:t>PREDOMINANT RACES </a:t>
            </a:r>
          </a:p>
          <a:p>
            <a:endParaRPr lang="en-US" b="1">
              <a:solidFill>
                <a:schemeClr val="bg1"/>
              </a:solidFill>
              <a:latin typeface="Domine" panose="02040503040403060204"/>
            </a:endParaRPr>
          </a:p>
          <a:p>
            <a:r>
              <a:rPr lang="en-US" b="1">
                <a:solidFill>
                  <a:schemeClr val="bg1"/>
                </a:solidFill>
                <a:latin typeface="Domine" panose="02040503040403060204"/>
              </a:rPr>
              <a:t>   COMMUNITY 0 : HOBBITS</a:t>
            </a:r>
          </a:p>
          <a:p>
            <a:r>
              <a:rPr lang="en-US" b="1">
                <a:solidFill>
                  <a:schemeClr val="bg1"/>
                </a:solidFill>
                <a:latin typeface="Domine" panose="02040503040403060204"/>
              </a:rPr>
              <a:t>   COMMUNITY 1 : MEN</a:t>
            </a:r>
          </a:p>
          <a:p>
            <a:r>
              <a:rPr lang="en-US" b="1">
                <a:solidFill>
                  <a:schemeClr val="bg1"/>
                </a:solidFill>
                <a:latin typeface="Domine" panose="02040503040403060204"/>
              </a:rPr>
              <a:t>   COMMUNITY 2 : ORCS</a:t>
            </a:r>
          </a:p>
          <a:p>
            <a:r>
              <a:rPr lang="en-US" b="1">
                <a:solidFill>
                  <a:schemeClr val="bg1"/>
                </a:solidFill>
                <a:latin typeface="Domine" panose="02040503040403060204"/>
              </a:rPr>
              <a:t>   COMMUNITY 3 : ELVES</a:t>
            </a:r>
          </a:p>
        </p:txBody>
      </p:sp>
      <p:sp>
        <p:nvSpPr>
          <p:cNvPr id="10" name="TextBox 9"/>
          <p:cNvSpPr txBox="1"/>
          <p:nvPr/>
        </p:nvSpPr>
        <p:spPr>
          <a:xfrm>
            <a:off x="4045077" y="4013907"/>
            <a:ext cx="4794425" cy="954107"/>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latin typeface="Domine" panose="02040503040403060204"/>
              </a:rPr>
              <a:t>It can be observed from the  matrix table that Hobbits, men, orcs and Elves are the predominant races which play an important role in the trilogy of Lord of the rings. </a:t>
            </a:r>
          </a:p>
        </p:txBody>
      </p:sp>
      <p:pic>
        <p:nvPicPr>
          <p:cNvPr id="11" name="Picture 10" descr="Lord Of The Rings | Merry and pippin, Lord of the rings, Lord"/>
          <p:cNvPicPr>
            <a:picLocks noChangeAspect="1"/>
          </p:cNvPicPr>
          <p:nvPr/>
        </p:nvPicPr>
        <p:blipFill>
          <a:blip r:embed="rId4"/>
          <a:stretch>
            <a:fillRect/>
          </a:stretch>
        </p:blipFill>
        <p:spPr>
          <a:xfrm>
            <a:off x="4049246" y="443604"/>
            <a:ext cx="2306170" cy="1415597"/>
          </a:xfrm>
          <a:prstGeom prst="rect">
            <a:avLst/>
          </a:prstGeom>
        </p:spPr>
      </p:pic>
      <p:pic>
        <p:nvPicPr>
          <p:cNvPr id="12" name="Picture 11" descr="Frodo Dont Wear The Ring GIFs - Find &amp; Share on GIPHY"/>
          <p:cNvPicPr>
            <a:picLocks noChangeAspect="1"/>
          </p:cNvPicPr>
          <p:nvPr/>
        </p:nvPicPr>
        <p:blipFill>
          <a:blip r:embed="rId5"/>
          <a:stretch>
            <a:fillRect/>
          </a:stretch>
        </p:blipFill>
        <p:spPr>
          <a:xfrm>
            <a:off x="6679826" y="435376"/>
            <a:ext cx="2104464" cy="1423653"/>
          </a:xfrm>
          <a:prstGeom prst="rect">
            <a:avLst/>
          </a:prstGeom>
        </p:spPr>
      </p:pic>
      <p:pic>
        <p:nvPicPr>
          <p:cNvPr id="13" name="Picture 12" descr="Orco GIF - Orc Yeah Lotr - Discover &amp; Share GIFs"/>
          <p:cNvPicPr>
            <a:picLocks noChangeAspect="1"/>
          </p:cNvPicPr>
          <p:nvPr/>
        </p:nvPicPr>
        <p:blipFill>
          <a:blip r:embed="rId6"/>
          <a:stretch>
            <a:fillRect/>
          </a:stretch>
        </p:blipFill>
        <p:spPr>
          <a:xfrm>
            <a:off x="4045324" y="1994366"/>
            <a:ext cx="2305611" cy="1852332"/>
          </a:xfrm>
          <a:prstGeom prst="rect">
            <a:avLst/>
          </a:prstGeom>
        </p:spPr>
      </p:pic>
      <p:pic>
        <p:nvPicPr>
          <p:cNvPr id="14" name="Picture 13" descr="lord of the rings orlando bloom gif | WiffleGif"/>
          <p:cNvPicPr>
            <a:picLocks noChangeAspect="1"/>
          </p:cNvPicPr>
          <p:nvPr/>
        </p:nvPicPr>
        <p:blipFill>
          <a:blip r:embed="rId7"/>
          <a:stretch>
            <a:fillRect/>
          </a:stretch>
        </p:blipFill>
        <p:spPr>
          <a:xfrm>
            <a:off x="6679827" y="1992585"/>
            <a:ext cx="2138083" cy="18643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121"/>
          <p:cNvSpPr/>
          <p:nvPr/>
        </p:nvSpPr>
        <p:spPr>
          <a:xfrm>
            <a:off x="0" y="617588"/>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9;p70"/>
          <p:cNvSpPr txBox="1">
            <a:spLocks noGrp="1"/>
          </p:cNvSpPr>
          <p:nvPr>
            <p:ph type="title"/>
          </p:nvPr>
        </p:nvSpPr>
        <p:spPr>
          <a:xfrm>
            <a:off x="-365877" y="-38322"/>
            <a:ext cx="9882881" cy="788662"/>
          </a:xfrm>
          <a:prstGeom prst="rect">
            <a:avLst/>
          </a:prstGeom>
        </p:spPr>
        <p:txBody>
          <a:bodyPr spcFirstLastPara="1" wrap="square" lIns="91425" tIns="91425" rIns="91425" bIns="91425" anchor="t" anchorCtr="0">
            <a:noAutofit/>
          </a:bodyPr>
          <a:lstStyle/>
          <a:p>
            <a:r>
              <a:rPr lang="en-GB" sz="3200">
                <a:solidFill>
                  <a:srgbClr val="000000"/>
                </a:solidFill>
              </a:rPr>
              <a:t>Sentiment Analysis of Characters </a:t>
            </a:r>
            <a:br>
              <a:rPr lang="en-GB" sz="3200">
                <a:solidFill>
                  <a:srgbClr val="000000"/>
                </a:solidFill>
              </a:rPr>
            </a:br>
            <a:r>
              <a:rPr lang="en-GB" sz="3200">
                <a:solidFill>
                  <a:srgbClr val="000000"/>
                </a:solidFill>
              </a:rPr>
              <a:t>by Community</a:t>
            </a:r>
            <a:endParaRPr lang="zh-CN" altLang="en-US" sz="3200"/>
          </a:p>
          <a:p>
            <a:pPr algn="l"/>
            <a:endParaRPr lang="zh-CN" altLang="en-US" sz="3200"/>
          </a:p>
        </p:txBody>
      </p:sp>
      <p:pic>
        <p:nvPicPr>
          <p:cNvPr id="2" name="图片 1" descr="The Lord of the Rings characters quiz - TriviaCreator"/>
          <p:cNvPicPr>
            <a:picLocks noChangeAspect="1"/>
          </p:cNvPicPr>
          <p:nvPr/>
        </p:nvPicPr>
        <p:blipFill>
          <a:blip r:embed="rId3"/>
          <a:stretch>
            <a:fillRect/>
          </a:stretch>
        </p:blipFill>
        <p:spPr>
          <a:xfrm>
            <a:off x="28575" y="1026097"/>
            <a:ext cx="9117540" cy="409143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584"/>
        <p:cNvGrpSpPr/>
        <p:nvPr/>
      </p:nvGrpSpPr>
      <p:grpSpPr>
        <a:xfrm>
          <a:off x="0" y="0"/>
          <a:ext cx="0" cy="0"/>
          <a:chOff x="0" y="0"/>
          <a:chExt cx="0" cy="0"/>
        </a:xfrm>
      </p:grpSpPr>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5044437" y="611792"/>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9;p70"/>
          <p:cNvSpPr txBox="1">
            <a:spLocks noGrp="1"/>
          </p:cNvSpPr>
          <p:nvPr>
            <p:ph type="title"/>
          </p:nvPr>
        </p:nvSpPr>
        <p:spPr>
          <a:xfrm>
            <a:off x="-2148046" y="-48448"/>
            <a:ext cx="7704000" cy="572700"/>
          </a:xfrm>
          <a:prstGeom prst="rect">
            <a:avLst/>
          </a:prstGeom>
        </p:spPr>
        <p:txBody>
          <a:bodyPr spcFirstLastPara="1" wrap="square" lIns="91425" tIns="91425" rIns="91425" bIns="91425" anchor="t" anchorCtr="0">
            <a:noAutofit/>
          </a:bodyPr>
          <a:lstStyle/>
          <a:p>
            <a:r>
              <a:rPr lang="en-GB" altLang="zh-CN" sz="4000">
                <a:solidFill>
                  <a:schemeClr val="bg1"/>
                </a:solidFill>
                <a:cs typeface="Arial" panose="020B0604020202090204"/>
              </a:rPr>
              <a:t>Objective </a:t>
            </a:r>
          </a:p>
        </p:txBody>
      </p:sp>
      <p:sp>
        <p:nvSpPr>
          <p:cNvPr id="2" name="文本框 1"/>
          <p:cNvSpPr txBox="1"/>
          <p:nvPr/>
        </p:nvSpPr>
        <p:spPr>
          <a:xfrm>
            <a:off x="369227" y="616419"/>
            <a:ext cx="528743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b="1">
                <a:solidFill>
                  <a:schemeClr val="bg1"/>
                </a:solidFill>
                <a:latin typeface="Domine" panose="02040503040403060204"/>
              </a:rPr>
              <a:t>To analyze the sentiment of characters in "Lord of the Rings" and aggregate the sentiment scores for different communities</a:t>
            </a:r>
          </a:p>
        </p:txBody>
      </p:sp>
      <p:pic>
        <p:nvPicPr>
          <p:cNvPr id="3" name="图片 2" descr="The 10 Most Evil Lord Of The Rings Characters, Ranked - Bounding Into Comics"/>
          <p:cNvPicPr>
            <a:picLocks noChangeAspect="1"/>
          </p:cNvPicPr>
          <p:nvPr/>
        </p:nvPicPr>
        <p:blipFill>
          <a:blip r:embed="rId3"/>
          <a:stretch>
            <a:fillRect/>
          </a:stretch>
        </p:blipFill>
        <p:spPr>
          <a:xfrm>
            <a:off x="5183718" y="1173349"/>
            <a:ext cx="3963457" cy="2661337"/>
          </a:xfrm>
          <a:prstGeom prst="rect">
            <a:avLst/>
          </a:prstGeom>
        </p:spPr>
      </p:pic>
      <p:pic>
        <p:nvPicPr>
          <p:cNvPr id="4" name="图片 3" descr="The Lord of the Rings: The Return of the King | Collider"/>
          <p:cNvPicPr>
            <a:picLocks noChangeAspect="1"/>
          </p:cNvPicPr>
          <p:nvPr/>
        </p:nvPicPr>
        <p:blipFill>
          <a:blip r:embed="rId4"/>
          <a:stretch>
            <a:fillRect/>
          </a:stretch>
        </p:blipFill>
        <p:spPr>
          <a:xfrm>
            <a:off x="246591" y="1339849"/>
            <a:ext cx="3656541" cy="2502958"/>
          </a:xfrm>
          <a:prstGeom prst="rect">
            <a:avLst/>
          </a:prstGeom>
        </p:spPr>
      </p:pic>
      <p:pic>
        <p:nvPicPr>
          <p:cNvPr id="15" name="图片 14" descr="卡通人物&#10;&#10;已自动生成说明"/>
          <p:cNvPicPr>
            <a:picLocks noChangeAspect="1"/>
          </p:cNvPicPr>
          <p:nvPr/>
        </p:nvPicPr>
        <p:blipFill>
          <a:blip r:embed="rId5"/>
          <a:stretch>
            <a:fillRect/>
          </a:stretch>
        </p:blipFill>
        <p:spPr>
          <a:xfrm>
            <a:off x="4015272" y="1687513"/>
            <a:ext cx="1027641" cy="1872191"/>
          </a:xfrm>
          <a:prstGeom prst="rect">
            <a:avLst/>
          </a:prstGeom>
        </p:spPr>
      </p:pic>
      <p:pic>
        <p:nvPicPr>
          <p:cNvPr id="17" name="图片 16" descr="图片包含 桌子, 标志, 乐器, 不同&#10;&#10;已自动生成说明"/>
          <p:cNvPicPr>
            <a:picLocks noChangeAspect="1"/>
          </p:cNvPicPr>
          <p:nvPr/>
        </p:nvPicPr>
        <p:blipFill>
          <a:blip r:embed="rId6"/>
          <a:stretch>
            <a:fillRect/>
          </a:stretch>
        </p:blipFill>
        <p:spPr>
          <a:xfrm>
            <a:off x="415925" y="4086225"/>
            <a:ext cx="3300941" cy="712258"/>
          </a:xfrm>
          <a:prstGeom prst="rect">
            <a:avLst/>
          </a:prstGeom>
        </p:spPr>
      </p:pic>
      <p:pic>
        <p:nvPicPr>
          <p:cNvPr id="19" name="图片 18"/>
          <p:cNvPicPr>
            <a:picLocks noChangeAspect="1"/>
          </p:cNvPicPr>
          <p:nvPr/>
        </p:nvPicPr>
        <p:blipFill>
          <a:blip r:embed="rId7"/>
          <a:stretch>
            <a:fillRect/>
          </a:stretch>
        </p:blipFill>
        <p:spPr>
          <a:xfrm>
            <a:off x="6159501" y="3947582"/>
            <a:ext cx="2018242" cy="109855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9;p70"/>
          <p:cNvSpPr txBox="1">
            <a:spLocks noGrp="1"/>
          </p:cNvSpPr>
          <p:nvPr>
            <p:ph type="title"/>
          </p:nvPr>
        </p:nvSpPr>
        <p:spPr>
          <a:xfrm>
            <a:off x="1193956" y="585565"/>
            <a:ext cx="6854700" cy="2529300"/>
          </a:xfrm>
          <a:prstGeom prst="rect">
            <a:avLst/>
          </a:prstGeom>
        </p:spPr>
        <p:txBody>
          <a:bodyPr spcFirstLastPara="1" wrap="square" lIns="91425" tIns="91425" rIns="91425" bIns="91425" anchor="t" anchorCtr="0">
            <a:noAutofit/>
          </a:bodyPr>
          <a:lstStyle/>
          <a:p>
            <a:r>
              <a:rPr lang="en-GB" sz="4000">
                <a:solidFill>
                  <a:srgbClr val="000000"/>
                </a:solidFill>
                <a:cs typeface="Arial" panose="020B0604020202090204"/>
                <a:sym typeface="Arial" panose="020B0604020202090204"/>
              </a:rPr>
              <a:t>Methodology</a:t>
            </a:r>
            <a:endParaRPr lang="zh-CN" altLang="en-US" sz="4000">
              <a:solidFill>
                <a:srgbClr val="000000"/>
              </a:solidFill>
              <a:cs typeface="Arial" panose="020B0604020202090204"/>
            </a:endParaRPr>
          </a:p>
        </p:txBody>
      </p:sp>
      <p:grpSp>
        <p:nvGrpSpPr>
          <p:cNvPr id="11" name="Google Shape;1352;p68"/>
          <p:cNvGrpSpPr/>
          <p:nvPr/>
        </p:nvGrpSpPr>
        <p:grpSpPr>
          <a:xfrm>
            <a:off x="78038" y="229482"/>
            <a:ext cx="1546770" cy="678105"/>
            <a:chOff x="1363711" y="2046012"/>
            <a:chExt cx="1125579" cy="493491"/>
          </a:xfrm>
        </p:grpSpPr>
        <p:sp>
          <p:nvSpPr>
            <p:cNvPr id="8" name="Google Shape;1354;p68"/>
            <p:cNvSpPr/>
            <p:nvPr/>
          </p:nvSpPr>
          <p:spPr>
            <a:xfrm rot="10800000">
              <a:off x="1363711" y="2089804"/>
              <a:ext cx="290634" cy="23867"/>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5;p68"/>
            <p:cNvSpPr/>
            <p:nvPr/>
          </p:nvSpPr>
          <p:spPr>
            <a:xfrm rot="10800000">
              <a:off x="1448297" y="2046012"/>
              <a:ext cx="290439" cy="23690"/>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6;p68"/>
            <p:cNvSpPr/>
            <p:nvPr/>
          </p:nvSpPr>
          <p:spPr>
            <a:xfrm rot="10800000">
              <a:off x="2198851" y="2515636"/>
              <a:ext cx="290439" cy="23867"/>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p:cNvSpPr txBox="1"/>
          <p:nvPr/>
        </p:nvSpPr>
        <p:spPr>
          <a:xfrm>
            <a:off x="5010150" y="1587499"/>
            <a:ext cx="34544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Ø"/>
            </a:pPr>
            <a:r>
              <a:rPr lang="zh-CN" b="1">
                <a:latin typeface="Domine" panose="02040503040403060204"/>
              </a:rPr>
              <a:t>Used TextBlob for sentiment analysis</a:t>
            </a:r>
            <a:r>
              <a:rPr lang="zh-CN" altLang="en-US" b="1">
                <a:latin typeface="Domine" panose="02040503040403060204"/>
              </a:rPr>
              <a:t>：</a:t>
            </a:r>
            <a:endParaRPr lang="zh-CN" b="1">
              <a:latin typeface="Domine" panose="02040503040403060204"/>
            </a:endParaRPr>
          </a:p>
          <a:p>
            <a:r>
              <a:rPr lang="zh-CN" altLang="en-US" b="1">
                <a:latin typeface="Domine" panose="02040503040403060204"/>
              </a:rPr>
              <a:t>      </a:t>
            </a:r>
            <a:r>
              <a:rPr lang="zh-CN" b="1">
                <a:latin typeface="Domine" panose="02040503040403060204"/>
              </a:rPr>
              <a:t>Sentiment scores range</a:t>
            </a:r>
            <a:r>
              <a:rPr lang="zh-CN" altLang="en-US" b="1">
                <a:latin typeface="Domine" panose="02040503040403060204"/>
              </a:rPr>
              <a:t> </a:t>
            </a:r>
          </a:p>
          <a:p>
            <a:r>
              <a:rPr lang="zh-CN" altLang="en-US" b="1">
                <a:latin typeface="Domine" panose="02040503040403060204"/>
              </a:rPr>
              <a:t>       </a:t>
            </a:r>
            <a:r>
              <a:rPr lang="zh-CN" b="1">
                <a:latin typeface="Domine" panose="02040503040403060204"/>
              </a:rPr>
              <a:t>from -1 (very negative) to</a:t>
            </a:r>
            <a:r>
              <a:rPr lang="zh-CN" altLang="en-US" b="1">
                <a:latin typeface="Domine" panose="02040503040403060204"/>
              </a:rPr>
              <a:t> </a:t>
            </a:r>
          </a:p>
          <a:p>
            <a:r>
              <a:rPr lang="zh-CN" altLang="en-US" b="1">
                <a:latin typeface="Domine" panose="02040503040403060204"/>
              </a:rPr>
              <a:t>       </a:t>
            </a:r>
            <a:r>
              <a:rPr lang="zh-CN" b="1">
                <a:latin typeface="Domine" panose="02040503040403060204"/>
              </a:rPr>
              <a:t>1 (very positive)</a:t>
            </a:r>
          </a:p>
          <a:p>
            <a:endParaRPr lang="zh-CN" altLang="en-US" b="1">
              <a:latin typeface="Domine" panose="02040503040403060204"/>
            </a:endParaRPr>
          </a:p>
          <a:p>
            <a:pPr marL="285750" indent="-285750">
              <a:buFont typeface="Wingdings" panose="05000000000000000000"/>
              <a:buChar char="Ø"/>
            </a:pPr>
            <a:r>
              <a:rPr lang="en-US" altLang="zh-CN" b="1">
                <a:latin typeface="Domine" panose="02040503040403060204"/>
              </a:rPr>
              <a:t>Perform</a:t>
            </a:r>
            <a:r>
              <a:rPr lang="zh-CN" altLang="en-US" b="1">
                <a:latin typeface="Domine" panose="02040503040403060204"/>
              </a:rPr>
              <a:t> </a:t>
            </a:r>
            <a:r>
              <a:rPr lang="en-US" altLang="zh-CN" b="1">
                <a:latin typeface="Domine" panose="02040503040403060204"/>
              </a:rPr>
              <a:t>sentiment</a:t>
            </a:r>
            <a:r>
              <a:rPr lang="zh-CN" altLang="en-US" b="1">
                <a:latin typeface="Domine" panose="02040503040403060204"/>
              </a:rPr>
              <a:t> </a:t>
            </a:r>
            <a:r>
              <a:rPr lang="en-US" altLang="zh-CN" b="1">
                <a:latin typeface="Domine" panose="02040503040403060204"/>
              </a:rPr>
              <a:t>analysis</a:t>
            </a:r>
            <a:r>
              <a:rPr lang="zh-CN" altLang="en-US" b="1">
                <a:latin typeface="Domine" panose="02040503040403060204"/>
              </a:rPr>
              <a:t> </a:t>
            </a:r>
            <a:r>
              <a:rPr lang="en-US" altLang="zh-CN" b="1">
                <a:latin typeface="Domine" panose="02040503040403060204"/>
              </a:rPr>
              <a:t>on</a:t>
            </a:r>
            <a:r>
              <a:rPr lang="zh-CN" altLang="en-US" b="1">
                <a:latin typeface="Domine" panose="02040503040403060204"/>
              </a:rPr>
              <a:t> </a:t>
            </a:r>
            <a:r>
              <a:rPr lang="en-US" altLang="zh-CN" b="1">
                <a:latin typeface="Domine" panose="02040503040403060204"/>
              </a:rPr>
              <a:t>character</a:t>
            </a:r>
            <a:r>
              <a:rPr lang="zh-CN" altLang="en-US" b="1">
                <a:latin typeface="Domine" panose="02040503040403060204"/>
              </a:rPr>
              <a:t> </a:t>
            </a:r>
            <a:r>
              <a:rPr lang="en-US" altLang="zh-CN" b="1">
                <a:latin typeface="Domine" panose="02040503040403060204"/>
              </a:rPr>
              <a:t>dialogues</a:t>
            </a:r>
            <a:endParaRPr lang="zh-CN" altLang="en-US" b="1">
              <a:latin typeface="Domine" panose="02040503040403060204"/>
            </a:endParaRPr>
          </a:p>
          <a:p>
            <a:pPr marL="285750" indent="-285750">
              <a:buFont typeface="Wingdings" panose="05000000000000000000"/>
              <a:buChar char="Ø"/>
            </a:pPr>
            <a:r>
              <a:rPr lang="en-US" altLang="zh-CN" b="1">
                <a:latin typeface="Domine" panose="02040503040403060204"/>
              </a:rPr>
              <a:t>Aggregate</a:t>
            </a:r>
            <a:r>
              <a:rPr lang="zh-CN" altLang="en-US" b="1">
                <a:latin typeface="Domine" panose="02040503040403060204"/>
              </a:rPr>
              <a:t> </a:t>
            </a:r>
            <a:r>
              <a:rPr lang="en-US" altLang="zh-CN" b="1">
                <a:latin typeface="Domine" panose="02040503040403060204"/>
              </a:rPr>
              <a:t>sentiment</a:t>
            </a:r>
            <a:r>
              <a:rPr lang="zh-CN" altLang="en-US" b="1">
                <a:latin typeface="Domine" panose="02040503040403060204"/>
              </a:rPr>
              <a:t> </a:t>
            </a:r>
            <a:r>
              <a:rPr lang="en-US" altLang="zh-CN" b="1">
                <a:latin typeface="Domine" panose="02040503040403060204"/>
              </a:rPr>
              <a:t>scores</a:t>
            </a:r>
            <a:r>
              <a:rPr lang="zh-CN" altLang="en-US" b="1">
                <a:latin typeface="Domine" panose="02040503040403060204"/>
              </a:rPr>
              <a:t> </a:t>
            </a:r>
            <a:r>
              <a:rPr lang="en-US" altLang="zh-CN" b="1">
                <a:latin typeface="Domine" panose="02040503040403060204"/>
              </a:rPr>
              <a:t>for</a:t>
            </a:r>
            <a:r>
              <a:rPr lang="zh-CN" altLang="en-US" b="1">
                <a:latin typeface="Domine" panose="02040503040403060204"/>
              </a:rPr>
              <a:t> </a:t>
            </a:r>
            <a:r>
              <a:rPr lang="en-US" altLang="zh-CN" b="1">
                <a:latin typeface="Domine" panose="02040503040403060204"/>
              </a:rPr>
              <a:t>each</a:t>
            </a:r>
            <a:r>
              <a:rPr lang="zh-CN" altLang="en-US" b="1">
                <a:latin typeface="Domine" panose="02040503040403060204"/>
              </a:rPr>
              <a:t> </a:t>
            </a:r>
            <a:r>
              <a:rPr lang="en-US" altLang="zh-CN" b="1">
                <a:latin typeface="Domine" panose="02040503040403060204"/>
              </a:rPr>
              <a:t>community</a:t>
            </a:r>
            <a:endParaRPr lang="zh-CN" altLang="en-US" b="1">
              <a:latin typeface="Domine" panose="02040503040403060204"/>
            </a:endParaRPr>
          </a:p>
          <a:p>
            <a:endParaRPr lang="zh-CN"/>
          </a:p>
          <a:p>
            <a:endParaRPr lang="zh-CN" altLang="en-US"/>
          </a:p>
        </p:txBody>
      </p:sp>
      <p:pic>
        <p:nvPicPr>
          <p:cNvPr id="4" name="图片 3" descr="文本&#10;&#10;已自动生成说明"/>
          <p:cNvPicPr>
            <a:picLocks noChangeAspect="1"/>
          </p:cNvPicPr>
          <p:nvPr/>
        </p:nvPicPr>
        <p:blipFill>
          <a:blip r:embed="rId3"/>
          <a:stretch>
            <a:fillRect/>
          </a:stretch>
        </p:blipFill>
        <p:spPr>
          <a:xfrm>
            <a:off x="845516" y="1285114"/>
            <a:ext cx="4177329" cy="309703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584"/>
        <p:cNvGrpSpPr/>
        <p:nvPr/>
      </p:nvGrpSpPr>
      <p:grpSpPr>
        <a:xfrm>
          <a:off x="0" y="0"/>
          <a:ext cx="0" cy="0"/>
          <a:chOff x="0" y="0"/>
          <a:chExt cx="0" cy="0"/>
        </a:xfrm>
      </p:grpSpPr>
      <p:graphicFrame>
        <p:nvGraphicFramePr>
          <p:cNvPr id="2" name="Diagram 1"/>
          <p:cNvGraphicFramePr/>
          <p:nvPr/>
        </p:nvGraphicFramePr>
        <p:xfrm>
          <a:off x="987913" y="540878"/>
          <a:ext cx="6945923" cy="3293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文本框 5"/>
          <p:cNvSpPr txBox="1"/>
          <p:nvPr/>
        </p:nvSpPr>
        <p:spPr>
          <a:xfrm>
            <a:off x="1432832" y="-63848"/>
            <a:ext cx="66886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sz="4000" b="1">
                <a:solidFill>
                  <a:schemeClr val="bg1"/>
                </a:solidFill>
              </a:rPr>
              <a:t>Community Definitions</a:t>
            </a:r>
            <a:endParaRPr lang="zh-CN" sz="4000">
              <a:solidFill>
                <a:schemeClr val="bg1"/>
              </a:solidFill>
            </a:endParaRPr>
          </a:p>
        </p:txBody>
      </p:sp>
      <p:pic>
        <p:nvPicPr>
          <p:cNvPr id="16" name="图片 15" descr="一群人站在一起&#10;&#10;已自动生成说明"/>
          <p:cNvPicPr>
            <a:picLocks noChangeAspect="1"/>
          </p:cNvPicPr>
          <p:nvPr/>
        </p:nvPicPr>
        <p:blipFill>
          <a:blip r:embed="rId8"/>
          <a:stretch>
            <a:fillRect/>
          </a:stretch>
        </p:blipFill>
        <p:spPr>
          <a:xfrm>
            <a:off x="728511" y="3727187"/>
            <a:ext cx="1907892" cy="1103597"/>
          </a:xfrm>
          <a:prstGeom prst="rect">
            <a:avLst/>
          </a:prstGeom>
          <a:ln>
            <a:noFill/>
          </a:ln>
          <a:effectLst>
            <a:outerShdw blurRad="292100" dist="139700" dir="2700000" algn="tl" rotWithShape="0">
              <a:srgbClr val="333333">
                <a:alpha val="65000"/>
              </a:srgbClr>
            </a:outerShdw>
          </a:effectLst>
        </p:spPr>
      </p:pic>
      <p:pic>
        <p:nvPicPr>
          <p:cNvPr id="17" name="图片 16" descr="图片包含 看着, 虫, 站, 年轻&#10;&#10;已自动生成说明"/>
          <p:cNvPicPr>
            <a:picLocks noChangeAspect="1"/>
          </p:cNvPicPr>
          <p:nvPr/>
        </p:nvPicPr>
        <p:blipFill>
          <a:blip r:embed="rId9"/>
          <a:stretch>
            <a:fillRect/>
          </a:stretch>
        </p:blipFill>
        <p:spPr>
          <a:xfrm>
            <a:off x="2636307" y="3283820"/>
            <a:ext cx="2106106" cy="1549850"/>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a:blip r:embed="rId10"/>
          <a:stretch>
            <a:fillRect/>
          </a:stretch>
        </p:blipFill>
        <p:spPr>
          <a:xfrm>
            <a:off x="4775457" y="3314389"/>
            <a:ext cx="1297186" cy="1269490"/>
          </a:xfrm>
          <a:prstGeom prst="rect">
            <a:avLst/>
          </a:prstGeom>
          <a:ln>
            <a:noFill/>
          </a:ln>
          <a:effectLst>
            <a:outerShdw blurRad="292100" dist="139700" dir="2700000" algn="tl" rotWithShape="0">
              <a:srgbClr val="333333">
                <a:alpha val="65000"/>
              </a:srgbClr>
            </a:outerShdw>
          </a:effectLst>
        </p:spPr>
      </p:pic>
      <p:pic>
        <p:nvPicPr>
          <p:cNvPr id="20" name="图片 19"/>
          <p:cNvPicPr>
            <a:picLocks noChangeAspect="1"/>
          </p:cNvPicPr>
          <p:nvPr/>
        </p:nvPicPr>
        <p:blipFill>
          <a:blip r:embed="rId11"/>
          <a:stretch>
            <a:fillRect/>
          </a:stretch>
        </p:blipFill>
        <p:spPr>
          <a:xfrm>
            <a:off x="6514015" y="3388854"/>
            <a:ext cx="1267464" cy="12541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3"/>
        <p:cNvGrpSpPr/>
        <p:nvPr/>
      </p:nvGrpSpPr>
      <p:grpSpPr>
        <a:xfrm>
          <a:off x="0" y="0"/>
          <a:ext cx="0" cy="0"/>
          <a:chOff x="0" y="0"/>
          <a:chExt cx="0" cy="0"/>
        </a:xfrm>
      </p:grpSpPr>
      <p:grpSp>
        <p:nvGrpSpPr>
          <p:cNvPr id="1274" name="Google Shape;1274;p65"/>
          <p:cNvGrpSpPr/>
          <p:nvPr/>
        </p:nvGrpSpPr>
        <p:grpSpPr>
          <a:xfrm rot="10800000">
            <a:off x="3215393" y="988184"/>
            <a:ext cx="1208867" cy="864054"/>
            <a:chOff x="6479785" y="1632505"/>
            <a:chExt cx="2337782" cy="1670638"/>
          </a:xfrm>
        </p:grpSpPr>
        <p:sp>
          <p:nvSpPr>
            <p:cNvPr id="1275" name="Google Shape;1275;p65"/>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5"/>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5"/>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5"/>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65"/>
          <p:cNvGrpSpPr/>
          <p:nvPr/>
        </p:nvGrpSpPr>
        <p:grpSpPr>
          <a:xfrm>
            <a:off x="3158088" y="2078520"/>
            <a:ext cx="1208867" cy="864054"/>
            <a:chOff x="6479785" y="1632505"/>
            <a:chExt cx="2337781" cy="1670638"/>
          </a:xfrm>
        </p:grpSpPr>
        <p:sp>
          <p:nvSpPr>
            <p:cNvPr id="1280" name="Google Shape;1280;p65"/>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5"/>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5"/>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5"/>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65"/>
          <p:cNvSpPr txBox="1">
            <a:spLocks noGrp="1"/>
          </p:cNvSpPr>
          <p:nvPr>
            <p:ph type="title"/>
          </p:nvPr>
        </p:nvSpPr>
        <p:spPr>
          <a:xfrm>
            <a:off x="985850" y="1120471"/>
            <a:ext cx="2727900" cy="470400"/>
          </a:xfrm>
          <a:prstGeom prst="rect">
            <a:avLst/>
          </a:prstGeom>
        </p:spPr>
        <p:txBody>
          <a:bodyPr spcFirstLastPara="1" wrap="square" lIns="91425" tIns="91425" rIns="91425" bIns="91425" anchor="ctr" anchorCtr="0">
            <a:noAutofit/>
          </a:bodyPr>
          <a:lstStyle/>
          <a:p>
            <a:r>
              <a:rPr lang="en-GB" sz="1800"/>
              <a:t>Project</a:t>
            </a:r>
            <a:r>
              <a:rPr lang="en-GB"/>
              <a:t> Overview</a:t>
            </a:r>
          </a:p>
        </p:txBody>
      </p:sp>
      <p:sp>
        <p:nvSpPr>
          <p:cNvPr id="1285" name="Google Shape;1285;p65"/>
          <p:cNvSpPr txBox="1">
            <a:spLocks noGrp="1"/>
          </p:cNvSpPr>
          <p:nvPr>
            <p:ph type="subTitle" idx="1"/>
          </p:nvPr>
        </p:nvSpPr>
        <p:spPr>
          <a:xfrm>
            <a:off x="985850" y="1588083"/>
            <a:ext cx="2727900" cy="524700"/>
          </a:xfrm>
          <a:prstGeom prst="rect">
            <a:avLst/>
          </a:prstGeom>
        </p:spPr>
        <p:txBody>
          <a:bodyPr spcFirstLastPara="1" wrap="square" lIns="91425" tIns="91425" rIns="91425" bIns="91425" anchor="ctr" anchorCtr="0">
            <a:noAutofit/>
          </a:bodyPr>
          <a:lstStyle/>
          <a:p>
            <a:pPr marL="0" indent="0"/>
            <a:r>
              <a:rPr lang="en-GB">
                <a:latin typeface="Domine" panose="02040503040403060204"/>
                <a:sym typeface="Domine" panose="02040503040403060204"/>
              </a:rPr>
              <a:t>Project Statement(Vision) &amp; Objectives</a:t>
            </a:r>
            <a:endParaRPr lang="en-GB">
              <a:latin typeface="Domine" panose="02040503040403060204"/>
            </a:endParaRPr>
          </a:p>
        </p:txBody>
      </p:sp>
      <p:sp>
        <p:nvSpPr>
          <p:cNvPr id="1286" name="Google Shape;1286;p65"/>
          <p:cNvSpPr txBox="1">
            <a:spLocks noGrp="1"/>
          </p:cNvSpPr>
          <p:nvPr>
            <p:ph type="title" idx="3"/>
          </p:nvPr>
        </p:nvSpPr>
        <p:spPr>
          <a:xfrm>
            <a:off x="4174068" y="1148274"/>
            <a:ext cx="3069976" cy="425833"/>
          </a:xfrm>
          <a:prstGeom prst="rect">
            <a:avLst/>
          </a:prstGeom>
        </p:spPr>
        <p:txBody>
          <a:bodyPr spcFirstLastPara="1" wrap="square" lIns="91425" tIns="91425" rIns="91425" bIns="91425" anchor="ctr" anchorCtr="0">
            <a:noAutofit/>
          </a:bodyPr>
          <a:lstStyle/>
          <a:p>
            <a:r>
              <a:rPr lang="en-GB" sz="1800"/>
              <a:t>Dataset</a:t>
            </a:r>
            <a:r>
              <a:rPr lang="en-GB" altLang="zh-CN"/>
              <a:t> </a:t>
            </a:r>
            <a:br>
              <a:rPr lang="en-GB" altLang="zh-CN"/>
            </a:br>
            <a:r>
              <a:rPr lang="en-GB" altLang="zh-CN" sz="1800"/>
              <a:t>Description</a:t>
            </a:r>
            <a:endParaRPr lang="en-GB" altLang="zh-CN" sz="1800">
              <a:ea typeface="Roboto" panose="02000000000000000000"/>
              <a:cs typeface="Roboto" panose="02000000000000000000"/>
            </a:endParaRPr>
          </a:p>
        </p:txBody>
      </p:sp>
      <p:sp>
        <p:nvSpPr>
          <p:cNvPr id="1287" name="Google Shape;1287;p65"/>
          <p:cNvSpPr txBox="1">
            <a:spLocks noGrp="1"/>
          </p:cNvSpPr>
          <p:nvPr>
            <p:ph type="title" idx="4"/>
          </p:nvPr>
        </p:nvSpPr>
        <p:spPr>
          <a:xfrm>
            <a:off x="3451848" y="1190327"/>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1289" name="Google Shape;1289;p65"/>
          <p:cNvSpPr txBox="1">
            <a:spLocks noGrp="1"/>
          </p:cNvSpPr>
          <p:nvPr>
            <p:ph type="title" idx="6"/>
          </p:nvPr>
        </p:nvSpPr>
        <p:spPr>
          <a:xfrm>
            <a:off x="985850" y="2272757"/>
            <a:ext cx="2727900" cy="470400"/>
          </a:xfrm>
          <a:prstGeom prst="rect">
            <a:avLst/>
          </a:prstGeom>
        </p:spPr>
        <p:txBody>
          <a:bodyPr spcFirstLastPara="1" wrap="square" lIns="91425" tIns="91425" rIns="91425" bIns="91425" anchor="ctr" anchorCtr="0">
            <a:noAutofit/>
          </a:bodyPr>
          <a:lstStyle/>
          <a:p>
            <a:r>
              <a:rPr lang="en-GB"/>
              <a:t>Approach &amp; Findings</a:t>
            </a:r>
            <a:endParaRPr lang="en-GB" altLang="zh-CN"/>
          </a:p>
        </p:txBody>
      </p:sp>
      <p:grpSp>
        <p:nvGrpSpPr>
          <p:cNvPr id="1290" name="Google Shape;1290;p65"/>
          <p:cNvGrpSpPr/>
          <p:nvPr/>
        </p:nvGrpSpPr>
        <p:grpSpPr>
          <a:xfrm>
            <a:off x="-140911" y="2256475"/>
            <a:ext cx="1208867" cy="864054"/>
            <a:chOff x="6479785" y="1632505"/>
            <a:chExt cx="2337782" cy="1670638"/>
          </a:xfrm>
        </p:grpSpPr>
        <p:sp>
          <p:nvSpPr>
            <p:cNvPr id="1291" name="Google Shape;1291;p65"/>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5"/>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5"/>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5"/>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65"/>
          <p:cNvGrpSpPr/>
          <p:nvPr/>
        </p:nvGrpSpPr>
        <p:grpSpPr>
          <a:xfrm rot="10800000">
            <a:off x="-137669" y="1122615"/>
            <a:ext cx="1208867" cy="864054"/>
            <a:chOff x="6479785" y="1632505"/>
            <a:chExt cx="2337782" cy="1670638"/>
          </a:xfrm>
        </p:grpSpPr>
        <p:sp>
          <p:nvSpPr>
            <p:cNvPr id="1296" name="Google Shape;1296;p65"/>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5"/>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5"/>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5"/>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65"/>
          <p:cNvSpPr txBox="1">
            <a:spLocks noGrp="1"/>
          </p:cNvSpPr>
          <p:nvPr>
            <p:ph type="title" idx="7"/>
          </p:nvPr>
        </p:nvSpPr>
        <p:spPr>
          <a:xfrm>
            <a:off x="152400" y="2495823"/>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p>
        </p:txBody>
      </p:sp>
      <p:sp>
        <p:nvSpPr>
          <p:cNvPr id="1301" name="Google Shape;1301;p65"/>
          <p:cNvSpPr txBox="1">
            <a:spLocks noGrp="1"/>
          </p:cNvSpPr>
          <p:nvPr>
            <p:ph type="subTitle" idx="8"/>
          </p:nvPr>
        </p:nvSpPr>
        <p:spPr>
          <a:xfrm>
            <a:off x="775887" y="2740457"/>
            <a:ext cx="2727900" cy="1667795"/>
          </a:xfrm>
          <a:prstGeom prst="rect">
            <a:avLst/>
          </a:prstGeom>
        </p:spPr>
        <p:txBody>
          <a:bodyPr spcFirstLastPara="1" wrap="square" lIns="91425" tIns="91425" rIns="91425" bIns="91425" anchor="ctr" anchorCtr="0">
            <a:noAutofit/>
          </a:bodyPr>
          <a:lstStyle/>
          <a:p>
            <a:pPr marL="285750" indent="-285750">
              <a:buFont typeface="Arial" panose="020B0604020202090204"/>
              <a:buChar char="•"/>
            </a:pPr>
            <a:r>
              <a:rPr lang="en-US">
                <a:latin typeface="Domine" panose="02040503040403060204"/>
              </a:rPr>
              <a:t>Exploratory Network Analysis</a:t>
            </a:r>
            <a:endParaRPr lang="en-GB">
              <a:latin typeface="Domine" panose="02040503040403060204"/>
            </a:endParaRPr>
          </a:p>
          <a:p>
            <a:pPr marL="285750" indent="-285750">
              <a:buFont typeface="Arial" panose="020B0604020202090204"/>
              <a:buChar char="•"/>
            </a:pPr>
            <a:r>
              <a:rPr lang="en-GB">
                <a:latin typeface="Domine" panose="02040503040403060204"/>
              </a:rPr>
              <a:t>Social Influence</a:t>
            </a:r>
            <a:endParaRPr lang="en-GB"/>
          </a:p>
          <a:p>
            <a:pPr marL="285750" indent="-285750">
              <a:buFont typeface="Arial" panose="020B0604020202090204"/>
              <a:buChar char="•"/>
            </a:pPr>
            <a:r>
              <a:rPr lang="en-GB">
                <a:latin typeface="Domine" panose="02040503040403060204"/>
              </a:rPr>
              <a:t>Community Detection</a:t>
            </a:r>
            <a:endParaRPr lang="zh-CN" altLang="en-US">
              <a:latin typeface="Domine" panose="02040503040403060204"/>
            </a:endParaRPr>
          </a:p>
          <a:p>
            <a:pPr marL="285750" indent="-285750">
              <a:buFont typeface="Arial" panose="020B0604020202090204"/>
              <a:buChar char="•"/>
            </a:pPr>
            <a:r>
              <a:rPr lang="en-GB">
                <a:latin typeface="Domine" panose="02040503040403060204"/>
              </a:rPr>
              <a:t>Sentiment Analysis</a:t>
            </a:r>
          </a:p>
          <a:p>
            <a:pPr marL="285750" indent="-285750">
              <a:buFont typeface="Arial" panose="020B0604020202090204"/>
              <a:buChar char="•"/>
            </a:pPr>
            <a:endParaRPr lang="en-GB">
              <a:latin typeface="Domine" panose="02040503040403060204"/>
            </a:endParaRPr>
          </a:p>
        </p:txBody>
      </p:sp>
      <p:sp>
        <p:nvSpPr>
          <p:cNvPr id="1303" name="Google Shape;1303;p65"/>
          <p:cNvSpPr txBox="1">
            <a:spLocks noGrp="1"/>
          </p:cNvSpPr>
          <p:nvPr>
            <p:ph type="title" idx="13"/>
          </p:nvPr>
        </p:nvSpPr>
        <p:spPr>
          <a:xfrm>
            <a:off x="3508526" y="2322591"/>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p>
        </p:txBody>
      </p:sp>
      <p:sp>
        <p:nvSpPr>
          <p:cNvPr id="1305" name="Google Shape;1305;p65"/>
          <p:cNvSpPr txBox="1">
            <a:spLocks noGrp="1"/>
          </p:cNvSpPr>
          <p:nvPr>
            <p:ph type="title" idx="15"/>
          </p:nvPr>
        </p:nvSpPr>
        <p:spPr>
          <a:xfrm>
            <a:off x="1071000" y="360358"/>
            <a:ext cx="3858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 of contents</a:t>
            </a:r>
          </a:p>
        </p:txBody>
      </p:sp>
      <p:sp>
        <p:nvSpPr>
          <p:cNvPr id="1306" name="Google Shape;1306;p65"/>
          <p:cNvSpPr txBox="1">
            <a:spLocks noGrp="1"/>
          </p:cNvSpPr>
          <p:nvPr>
            <p:ph type="title" idx="2"/>
          </p:nvPr>
        </p:nvSpPr>
        <p:spPr>
          <a:xfrm>
            <a:off x="147677" y="1353060"/>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3" name="Title 2"/>
          <p:cNvSpPr>
            <a:spLocks noGrp="1"/>
          </p:cNvSpPr>
          <p:nvPr>
            <p:ph type="title" idx="9"/>
          </p:nvPr>
        </p:nvSpPr>
        <p:spPr>
          <a:xfrm>
            <a:off x="4172888" y="2253734"/>
            <a:ext cx="2727900" cy="470400"/>
          </a:xfrm>
        </p:spPr>
        <p:txBody>
          <a:bodyPr/>
          <a:lstStyle/>
          <a:p>
            <a:r>
              <a:rPr lang="en-US" sz="1800"/>
              <a:t>Reference</a:t>
            </a:r>
          </a:p>
        </p:txBody>
      </p:sp>
      <p:pic>
        <p:nvPicPr>
          <p:cNvPr id="2" name="Picture 1" descr="Middle Earth Map, The Lord Of The Rings Map, The Hobbit Map, Handmade LOTR Map, The Fellowship of the Ring, The Silmarillion Map Size 9.5'' x 16''"/>
          <p:cNvPicPr>
            <a:picLocks noChangeAspect="1"/>
          </p:cNvPicPr>
          <p:nvPr/>
        </p:nvPicPr>
        <p:blipFill>
          <a:blip r:embed="rId3"/>
          <a:stretch>
            <a:fillRect/>
          </a:stretch>
        </p:blipFill>
        <p:spPr>
          <a:xfrm>
            <a:off x="5708119" y="19054"/>
            <a:ext cx="3442756" cy="512656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584"/>
        <p:cNvGrpSpPr/>
        <p:nvPr/>
      </p:nvGrpSpPr>
      <p:grpSpPr>
        <a:xfrm>
          <a:off x="0" y="0"/>
          <a:ext cx="0" cy="0"/>
          <a:chOff x="0" y="0"/>
          <a:chExt cx="0" cy="0"/>
        </a:xfrm>
      </p:grpSpPr>
      <p:sp>
        <p:nvSpPr>
          <p:cNvPr id="3585" name="Google Shape;3585;p121"/>
          <p:cNvSpPr/>
          <p:nvPr/>
        </p:nvSpPr>
        <p:spPr>
          <a:xfrm>
            <a:off x="0" y="617588"/>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6398011" y="2300095"/>
            <a:ext cx="158879" cy="63343"/>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标题 2"/>
          <p:cNvSpPr>
            <a:spLocks noGrp="1"/>
          </p:cNvSpPr>
          <p:nvPr>
            <p:ph type="title"/>
          </p:nvPr>
        </p:nvSpPr>
        <p:spPr>
          <a:xfrm>
            <a:off x="-351872" y="-132854"/>
            <a:ext cx="9149433" cy="1227534"/>
          </a:xfrm>
          <a:noFill/>
        </p:spPr>
        <p:txBody>
          <a:bodyPr/>
          <a:lstStyle/>
          <a:p>
            <a:r>
              <a:rPr lang="en-US" altLang="zh-CN" sz="4000">
                <a:solidFill>
                  <a:srgbClr val="000000"/>
                </a:solidFill>
                <a:latin typeface="Arial" panose="020B0604020202090204"/>
                <a:cs typeface="Arial" panose="020B0604020202090204"/>
                <a:sym typeface="Arial" panose="020B0604020202090204"/>
              </a:rPr>
              <a:t>Sentiment Analysis Results</a:t>
            </a:r>
            <a:endParaRPr lang="zh-CN" altLang="en-US" sz="4000">
              <a:solidFill>
                <a:srgbClr val="000000"/>
              </a:solidFill>
              <a:latin typeface="Arial" panose="020B0604020202090204"/>
              <a:cs typeface="Arial" panose="020B0604020202090204"/>
              <a:sym typeface="Arial" panose="020B0604020202090204"/>
            </a:endParaRPr>
          </a:p>
        </p:txBody>
      </p:sp>
      <p:pic>
        <p:nvPicPr>
          <p:cNvPr id="4" name="图片 3" descr="图表, 瀑布图&#10;&#10;已自动生成说明"/>
          <p:cNvPicPr>
            <a:picLocks noChangeAspect="1"/>
          </p:cNvPicPr>
          <p:nvPr/>
        </p:nvPicPr>
        <p:blipFill>
          <a:blip r:embed="rId3"/>
          <a:stretch>
            <a:fillRect/>
          </a:stretch>
        </p:blipFill>
        <p:spPr>
          <a:xfrm>
            <a:off x="336804" y="1559784"/>
            <a:ext cx="4119876" cy="252114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5" name="文本框 14"/>
          <p:cNvSpPr txBox="1"/>
          <p:nvPr/>
        </p:nvSpPr>
        <p:spPr>
          <a:xfrm>
            <a:off x="4574434" y="1427546"/>
            <a:ext cx="4226168" cy="3077766"/>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Ø"/>
            </a:pPr>
            <a:endParaRPr lang="zh-CN" altLang="en-US" sz="1600" b="1">
              <a:solidFill>
                <a:schemeClr val="bg1"/>
              </a:solidFill>
            </a:endParaRPr>
          </a:p>
          <a:p>
            <a:pPr marL="285750" indent="-285750">
              <a:buFont typeface="Wingdings" panose="05000000000000000000"/>
              <a:buChar char="Ø"/>
            </a:pPr>
            <a:r>
              <a:rPr lang="zh-CN" sz="1600" b="1">
                <a:solidFill>
                  <a:schemeClr val="bg1"/>
                </a:solidFill>
              </a:rPr>
              <a:t>Community 0:</a:t>
            </a:r>
            <a:r>
              <a:rPr lang="zh-CN" sz="1600">
                <a:solidFill>
                  <a:schemeClr val="bg1"/>
                </a:solidFill>
              </a:rPr>
              <a:t> 0.182190</a:t>
            </a:r>
            <a:endParaRPr lang="zh-CN">
              <a:solidFill>
                <a:schemeClr val="bg1"/>
              </a:solidFill>
            </a:endParaRPr>
          </a:p>
          <a:p>
            <a:endParaRPr lang="zh-CN" sz="1600">
              <a:solidFill>
                <a:schemeClr val="bg1"/>
              </a:solidFill>
            </a:endParaRPr>
          </a:p>
          <a:p>
            <a:pPr marL="285750" indent="-285750">
              <a:buFont typeface="Wingdings" panose="05000000000000000000"/>
              <a:buChar char="Ø"/>
            </a:pPr>
            <a:endParaRPr lang="zh-CN" altLang="en-US" sz="1600">
              <a:solidFill>
                <a:schemeClr val="bg1"/>
              </a:solidFill>
            </a:endParaRPr>
          </a:p>
          <a:p>
            <a:pPr marL="285750" indent="-285750">
              <a:buFont typeface="Wingdings" panose="05000000000000000000"/>
              <a:buChar char="Ø"/>
            </a:pPr>
            <a:r>
              <a:rPr lang="zh-CN" sz="1600" b="1">
                <a:solidFill>
                  <a:schemeClr val="bg1"/>
                </a:solidFill>
              </a:rPr>
              <a:t>Community 1:</a:t>
            </a:r>
            <a:r>
              <a:rPr lang="zh-CN" sz="1600">
                <a:solidFill>
                  <a:schemeClr val="bg1"/>
                </a:solidFill>
              </a:rPr>
              <a:t> 0.093218</a:t>
            </a:r>
          </a:p>
          <a:p>
            <a:pPr marL="285750" indent="-285750">
              <a:buFont typeface="Wingdings" panose="05000000000000000000"/>
              <a:buChar char="Ø"/>
            </a:pPr>
            <a:endParaRPr lang="zh-CN" altLang="en-US" sz="1600">
              <a:solidFill>
                <a:schemeClr val="bg1"/>
              </a:solidFill>
            </a:endParaRPr>
          </a:p>
          <a:p>
            <a:pPr marL="285750" indent="-285750">
              <a:buFont typeface="Wingdings" panose="05000000000000000000"/>
              <a:buChar char="Ø"/>
            </a:pPr>
            <a:endParaRPr lang="zh-CN" altLang="en-US" sz="1600">
              <a:solidFill>
                <a:schemeClr val="bg1"/>
              </a:solidFill>
            </a:endParaRPr>
          </a:p>
          <a:p>
            <a:pPr marL="285750" indent="-285750">
              <a:buFont typeface="Wingdings" panose="05000000000000000000"/>
              <a:buChar char="Ø"/>
            </a:pPr>
            <a:r>
              <a:rPr lang="zh-CN" sz="1600" b="1">
                <a:solidFill>
                  <a:schemeClr val="bg1"/>
                </a:solidFill>
              </a:rPr>
              <a:t>Community 2:</a:t>
            </a:r>
            <a:r>
              <a:rPr lang="zh-CN" sz="1600">
                <a:solidFill>
                  <a:schemeClr val="bg1"/>
                </a:solidFill>
              </a:rPr>
              <a:t> -0.007375</a:t>
            </a:r>
          </a:p>
          <a:p>
            <a:pPr marL="285750" indent="-285750">
              <a:buFont typeface="Wingdings" panose="05000000000000000000"/>
              <a:buChar char="Ø"/>
            </a:pPr>
            <a:endParaRPr lang="zh-CN" altLang="en-US" sz="1600">
              <a:solidFill>
                <a:schemeClr val="bg1"/>
              </a:solidFill>
            </a:endParaRPr>
          </a:p>
          <a:p>
            <a:pPr marL="285750" indent="-285750">
              <a:buFont typeface="Wingdings" panose="05000000000000000000"/>
              <a:buChar char="Ø"/>
            </a:pPr>
            <a:endParaRPr lang="zh-CN" altLang="en-US" sz="1600">
              <a:solidFill>
                <a:schemeClr val="bg1"/>
              </a:solidFill>
            </a:endParaRPr>
          </a:p>
          <a:p>
            <a:pPr marL="285750" indent="-285750">
              <a:buFont typeface="Wingdings" panose="05000000000000000000"/>
              <a:buChar char="Ø"/>
            </a:pPr>
            <a:r>
              <a:rPr lang="zh-CN" sz="1600" b="1">
                <a:solidFill>
                  <a:schemeClr val="bg1"/>
                </a:solidFill>
              </a:rPr>
              <a:t>Community 3:</a:t>
            </a:r>
            <a:r>
              <a:rPr lang="zh-CN" sz="1600">
                <a:solidFill>
                  <a:schemeClr val="bg1"/>
                </a:solidFill>
              </a:rPr>
              <a:t> 0.113158</a:t>
            </a:r>
          </a:p>
          <a:p>
            <a:pPr marL="285750" indent="-285750" algn="l">
              <a:buFont typeface="Wingdings" panose="05000000000000000000"/>
              <a:buChar char="Ø"/>
            </a:pPr>
            <a:endParaRPr lang="zh-CN" sz="1800">
              <a:solidFill>
                <a:schemeClr val="bg1"/>
              </a:solidFill>
            </a:endParaRPr>
          </a:p>
        </p:txBody>
      </p:sp>
      <p:pic>
        <p:nvPicPr>
          <p:cNvPr id="5" name="图片 4" descr="图片包含 桌子, 标志, 乐器, 不同&#10;&#10;已自动生成说明"/>
          <p:cNvPicPr>
            <a:picLocks noChangeAspect="1"/>
          </p:cNvPicPr>
          <p:nvPr/>
        </p:nvPicPr>
        <p:blipFill>
          <a:blip r:embed="rId4"/>
          <a:stretch>
            <a:fillRect/>
          </a:stretch>
        </p:blipFill>
        <p:spPr>
          <a:xfrm>
            <a:off x="7342545" y="1666960"/>
            <a:ext cx="1212279" cy="287560"/>
          </a:xfrm>
          <a:prstGeom prst="rect">
            <a:avLst/>
          </a:prstGeom>
        </p:spPr>
      </p:pic>
      <p:pic>
        <p:nvPicPr>
          <p:cNvPr id="12" name="图片 11" descr="图片包含 桌子, 标志, 乐器, 不同&#10;&#10;已自动生成说明"/>
          <p:cNvPicPr>
            <a:picLocks noChangeAspect="1"/>
          </p:cNvPicPr>
          <p:nvPr/>
        </p:nvPicPr>
        <p:blipFill>
          <a:blip r:embed="rId4"/>
          <a:stretch>
            <a:fillRect/>
          </a:stretch>
        </p:blipFill>
        <p:spPr>
          <a:xfrm>
            <a:off x="7350126" y="2437146"/>
            <a:ext cx="1235394" cy="261013"/>
          </a:xfrm>
          <a:prstGeom prst="rect">
            <a:avLst/>
          </a:prstGeom>
        </p:spPr>
      </p:pic>
      <p:pic>
        <p:nvPicPr>
          <p:cNvPr id="14" name="图片 13" descr="图片包含 桌子, 标志, 乐器, 不同&#10;&#10;已自动生成说明"/>
          <p:cNvPicPr>
            <a:picLocks noChangeAspect="1"/>
          </p:cNvPicPr>
          <p:nvPr/>
        </p:nvPicPr>
        <p:blipFill>
          <a:blip r:embed="rId4"/>
          <a:stretch>
            <a:fillRect/>
          </a:stretch>
        </p:blipFill>
        <p:spPr>
          <a:xfrm>
            <a:off x="7356711" y="3805200"/>
            <a:ext cx="1226668" cy="278185"/>
          </a:xfrm>
          <a:prstGeom prst="rect">
            <a:avLst/>
          </a:prstGeom>
        </p:spPr>
      </p:pic>
      <p:pic>
        <p:nvPicPr>
          <p:cNvPr id="17" name="图片 16"/>
          <p:cNvPicPr>
            <a:picLocks noChangeAspect="1"/>
          </p:cNvPicPr>
          <p:nvPr/>
        </p:nvPicPr>
        <p:blipFill>
          <a:blip r:embed="rId5"/>
          <a:stretch>
            <a:fillRect/>
          </a:stretch>
        </p:blipFill>
        <p:spPr>
          <a:xfrm>
            <a:off x="7462730" y="3066266"/>
            <a:ext cx="1090920" cy="54535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5" name="Google Shape;3585;p121"/>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9;p70"/>
          <p:cNvSpPr txBox="1">
            <a:spLocks noGrp="1"/>
          </p:cNvSpPr>
          <p:nvPr>
            <p:ph type="title"/>
          </p:nvPr>
        </p:nvSpPr>
        <p:spPr>
          <a:xfrm>
            <a:off x="851271" y="360069"/>
            <a:ext cx="7704000" cy="572700"/>
          </a:xfrm>
          <a:prstGeom prst="rect">
            <a:avLst/>
          </a:prstGeom>
        </p:spPr>
        <p:txBody>
          <a:bodyPr spcFirstLastPara="1" wrap="square" lIns="91425" tIns="91425" rIns="91425" bIns="91425" anchor="t" anchorCtr="0">
            <a:noAutofit/>
          </a:bodyPr>
          <a:lstStyle/>
          <a:p>
            <a:r>
              <a:rPr lang="en-GB" sz="3600"/>
              <a:t>Reference</a:t>
            </a:r>
          </a:p>
        </p:txBody>
      </p:sp>
      <p:grpSp>
        <p:nvGrpSpPr>
          <p:cNvPr id="11" name="Google Shape;1352;p68"/>
          <p:cNvGrpSpPr/>
          <p:nvPr/>
        </p:nvGrpSpPr>
        <p:grpSpPr>
          <a:xfrm>
            <a:off x="200175" y="114985"/>
            <a:ext cx="1546770" cy="1187374"/>
            <a:chOff x="1363711" y="1872400"/>
            <a:chExt cx="1125579" cy="864111"/>
          </a:xfrm>
        </p:grpSpPr>
        <p:sp>
          <p:nvSpPr>
            <p:cNvPr id="7" name="Google Shape;1353;p68"/>
            <p:cNvSpPr/>
            <p:nvPr/>
          </p:nvSpPr>
          <p:spPr>
            <a:xfrm rot="10800000">
              <a:off x="1472259" y="1872400"/>
              <a:ext cx="948398" cy="864111"/>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4;p68"/>
            <p:cNvSpPr/>
            <p:nvPr/>
          </p:nvSpPr>
          <p:spPr>
            <a:xfrm rot="10800000">
              <a:off x="1363711" y="2089804"/>
              <a:ext cx="290634" cy="23867"/>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5;p68"/>
            <p:cNvSpPr/>
            <p:nvPr/>
          </p:nvSpPr>
          <p:spPr>
            <a:xfrm rot="10800000">
              <a:off x="1448297" y="2046012"/>
              <a:ext cx="290439" cy="23690"/>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6;p68"/>
            <p:cNvSpPr/>
            <p:nvPr/>
          </p:nvSpPr>
          <p:spPr>
            <a:xfrm rot="10800000">
              <a:off x="2198851" y="2515636"/>
              <a:ext cx="290439" cy="23867"/>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613352" y="1436927"/>
            <a:ext cx="8182839" cy="304698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228600" algn="l">
              <a:buAutoNum type="arabicPeriod"/>
            </a:pPr>
            <a:endParaRPr lang="en-US" sz="1600">
              <a:solidFill>
                <a:srgbClr val="262A29"/>
              </a:solidFill>
            </a:endParaRPr>
          </a:p>
          <a:p>
            <a:pPr marL="342900" indent="-342900" algn="just">
              <a:buAutoNum type="arabicPeriod"/>
            </a:pPr>
            <a:r>
              <a:rPr lang="en-US" sz="1600" b="1">
                <a:solidFill>
                  <a:schemeClr val="bg1"/>
                </a:solidFill>
              </a:rPr>
              <a:t>Kaggle Analysis: </a:t>
            </a:r>
            <a:r>
              <a:rPr lang="en-US" sz="1600">
                <a:solidFill>
                  <a:schemeClr val="bg1"/>
                </a:solidFill>
              </a:rPr>
              <a:t>Vivancos, X. (n.d.). </a:t>
            </a:r>
            <a:r>
              <a:rPr lang="en-US" sz="1600" i="1">
                <a:solidFill>
                  <a:schemeClr val="bg1"/>
                </a:solidFill>
              </a:rPr>
              <a:t>Analyzing the Lord of the Rings data</a:t>
            </a:r>
            <a:r>
              <a:rPr lang="en-US" sz="1600">
                <a:solidFill>
                  <a:schemeClr val="bg1"/>
                </a:solidFill>
              </a:rPr>
              <a:t>. Retrieved from </a:t>
            </a:r>
            <a:r>
              <a:rPr lang="en-US" sz="1600">
                <a:solidFill>
                  <a:schemeClr val="bg1"/>
                </a:solidFill>
                <a:hlinkClick r:id="rId3"/>
              </a:rPr>
              <a:t>https://www.kaggle.com/code/xvivancos/analyzing-the-lord-of-the-rings-data</a:t>
            </a:r>
            <a:endParaRPr lang="en-US" sz="1600">
              <a:solidFill>
                <a:schemeClr val="bg1"/>
              </a:solidFill>
            </a:endParaRPr>
          </a:p>
          <a:p>
            <a:pPr marL="342900" indent="-342900" algn="just">
              <a:buAutoNum type="arabicPeriod"/>
            </a:pPr>
            <a:r>
              <a:rPr lang="en-US" sz="1600" b="1">
                <a:solidFill>
                  <a:schemeClr val="bg1"/>
                </a:solidFill>
              </a:rPr>
              <a:t>LOTR </a:t>
            </a:r>
            <a:r>
              <a:rPr lang="en-US" sz="1600" b="1" err="1">
                <a:solidFill>
                  <a:schemeClr val="bg1"/>
                </a:solidFill>
              </a:rPr>
              <a:t>Wiki:</a:t>
            </a:r>
            <a:r>
              <a:rPr lang="en-US" sz="1600" err="1">
                <a:solidFill>
                  <a:schemeClr val="bg1"/>
                </a:solidFill>
              </a:rPr>
              <a:t>LOTR</a:t>
            </a:r>
            <a:r>
              <a:rPr lang="en-US" sz="1600">
                <a:solidFill>
                  <a:schemeClr val="bg1"/>
                </a:solidFill>
              </a:rPr>
              <a:t> Fandom. (n.d.). </a:t>
            </a:r>
            <a:r>
              <a:rPr lang="en-US" sz="1600" i="1">
                <a:solidFill>
                  <a:schemeClr val="bg1"/>
                </a:solidFill>
              </a:rPr>
              <a:t>Main Page</a:t>
            </a:r>
            <a:r>
              <a:rPr lang="en-US" sz="1600">
                <a:solidFill>
                  <a:schemeClr val="bg1"/>
                </a:solidFill>
              </a:rPr>
              <a:t>. Retrieved from </a:t>
            </a:r>
            <a:r>
              <a:rPr lang="en-US" sz="1600">
                <a:solidFill>
                  <a:schemeClr val="bg1"/>
                </a:solidFill>
                <a:hlinkClick r:id="rId4"/>
              </a:rPr>
              <a:t>https://lotr.fandom.com/wiki/Main_Page</a:t>
            </a:r>
            <a:endParaRPr lang="en-US" sz="1600">
              <a:solidFill>
                <a:schemeClr val="bg1"/>
              </a:solidFill>
            </a:endParaRPr>
          </a:p>
          <a:p>
            <a:pPr marL="342900" indent="-342900" algn="just">
              <a:buAutoNum type="arabicPeriod"/>
            </a:pPr>
            <a:r>
              <a:rPr lang="en-US" sz="1600" b="1">
                <a:solidFill>
                  <a:schemeClr val="bg1"/>
                </a:solidFill>
              </a:rPr>
              <a:t>The Books on Archive.org: </a:t>
            </a:r>
            <a:r>
              <a:rPr lang="en-US" sz="1600">
                <a:solidFill>
                  <a:schemeClr val="bg1"/>
                </a:solidFill>
              </a:rPr>
              <a:t>Archive.org. (n.d.). </a:t>
            </a:r>
            <a:r>
              <a:rPr lang="en-US" sz="1600" i="1">
                <a:solidFill>
                  <a:schemeClr val="bg1"/>
                </a:solidFill>
              </a:rPr>
              <a:t>The Lord of the Rings</a:t>
            </a:r>
            <a:r>
              <a:rPr lang="en-US" sz="1600">
                <a:solidFill>
                  <a:schemeClr val="bg1"/>
                </a:solidFill>
              </a:rPr>
              <a:t>. Retrieved from </a:t>
            </a:r>
            <a:r>
              <a:rPr lang="en-US" sz="1600">
                <a:solidFill>
                  <a:schemeClr val="bg1"/>
                </a:solidFill>
                <a:hlinkClick r:id="rId5"/>
              </a:rPr>
              <a:t>https://archive.org</a:t>
            </a:r>
            <a:endParaRPr lang="en-US" sz="1600">
              <a:solidFill>
                <a:schemeClr val="bg1"/>
              </a:solidFill>
            </a:endParaRPr>
          </a:p>
          <a:p>
            <a:pPr marL="342900" indent="-342900" algn="just">
              <a:buAutoNum type="arabicPeriod"/>
            </a:pPr>
            <a:r>
              <a:rPr lang="en-US" sz="1600" b="1">
                <a:solidFill>
                  <a:schemeClr val="bg1"/>
                </a:solidFill>
              </a:rPr>
              <a:t>Nab-88. (n.d.). </a:t>
            </a:r>
            <a:r>
              <a:rPr lang="en-US" sz="1600" b="1" i="1">
                <a:solidFill>
                  <a:schemeClr val="bg1"/>
                </a:solidFill>
              </a:rPr>
              <a:t>Lord of The Rings - Project</a:t>
            </a:r>
            <a:r>
              <a:rPr lang="en-US" sz="1600" b="1">
                <a:solidFill>
                  <a:schemeClr val="bg1"/>
                </a:solidFill>
              </a:rPr>
              <a:t>.</a:t>
            </a:r>
            <a:r>
              <a:rPr lang="en-US" sz="1600">
                <a:solidFill>
                  <a:schemeClr val="bg1"/>
                </a:solidFill>
              </a:rPr>
              <a:t> Retrieved from </a:t>
            </a:r>
            <a:r>
              <a:rPr lang="en-US" sz="1600">
                <a:solidFill>
                  <a:schemeClr val="bg1"/>
                </a:solidFill>
                <a:hlinkClick r:id="rId6"/>
              </a:rPr>
              <a:t>https://nab-88.github.io/social-graphs-and-interactions/</a:t>
            </a:r>
            <a:endParaRPr lang="en-US" sz="1600">
              <a:solidFill>
                <a:schemeClr val="bg1"/>
              </a:solidFill>
            </a:endParaRPr>
          </a:p>
          <a:p>
            <a:pPr marL="342900" indent="-342900" algn="just">
              <a:buAutoNum type="arabicPeriod"/>
            </a:pPr>
            <a:endParaRPr lang="en-US" sz="1600">
              <a:solidFill>
                <a:schemeClr val="bg1"/>
              </a:solidFill>
            </a:endParaRPr>
          </a:p>
          <a:p>
            <a:pPr marL="342900" indent="-342900" algn="just">
              <a:buAutoNum type="arabicPeriod"/>
            </a:pPr>
            <a:endParaRPr lang="en-US" sz="1600">
              <a:solidFill>
                <a:schemeClr val="bg1"/>
              </a:solidFill>
            </a:endParaRPr>
          </a:p>
        </p:txBody>
      </p:sp>
      <p:grpSp>
        <p:nvGrpSpPr>
          <p:cNvPr id="14" name="Google Shape;1279;p65"/>
          <p:cNvGrpSpPr/>
          <p:nvPr/>
        </p:nvGrpSpPr>
        <p:grpSpPr>
          <a:xfrm>
            <a:off x="247934" y="182529"/>
            <a:ext cx="1208867" cy="864054"/>
            <a:chOff x="6479785" y="1632505"/>
            <a:chExt cx="2337781" cy="1670638"/>
          </a:xfrm>
        </p:grpSpPr>
        <p:sp>
          <p:nvSpPr>
            <p:cNvPr id="4" name="Google Shape;1280;p65"/>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1;p65"/>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2;p65"/>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3;p65"/>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03;p65"/>
          <p:cNvSpPr txBox="1"/>
          <p:nvPr/>
        </p:nvSpPr>
        <p:spPr>
          <a:xfrm>
            <a:off x="541519" y="310272"/>
            <a:ext cx="871103" cy="80195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a:lstStyle>
          <a:p>
            <a:pPr algn="ctr"/>
            <a:r>
              <a:rPr lang="en-GB" sz="3200" b="1"/>
              <a:t>04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Project Reflection</a:t>
            </a:r>
          </a:p>
        </p:txBody>
      </p:sp>
      <p:sp>
        <p:nvSpPr>
          <p:cNvPr id="3" name="文本占位符 2"/>
          <p:cNvSpPr>
            <a:spLocks noGrp="1"/>
          </p:cNvSpPr>
          <p:nvPr>
            <p:ph type="body" idx="1"/>
          </p:nvPr>
        </p:nvSpPr>
        <p:spPr/>
        <p:txBody>
          <a:bodyPr/>
          <a:lstStyle/>
          <a:p>
            <a:r>
              <a:rPr lang="en-US" altLang="zh-CN" b="1"/>
              <a:t>T</a:t>
            </a:r>
            <a:r>
              <a:rPr lang="zh-CN" altLang="en-US" b="1"/>
              <a:t>eam Contributions</a:t>
            </a:r>
            <a:r>
              <a:rPr lang="en-US" altLang="zh-CN" b="1"/>
              <a:t>:</a:t>
            </a:r>
            <a:endParaRPr lang="zh-CN" altLang="en-US" b="1"/>
          </a:p>
          <a:p>
            <a:endParaRPr lang="zh-CN" altLang="en-US"/>
          </a:p>
          <a:p>
            <a:r>
              <a:rPr lang="en-US" altLang="zh-CN"/>
              <a:t>1. </a:t>
            </a:r>
            <a:r>
              <a:rPr lang="zh-CN" altLang="en-US" b="1"/>
              <a:t>Huyu</a:t>
            </a:r>
            <a:r>
              <a:rPr lang="zh-CN" altLang="en-US"/>
              <a:t>: Spearheaded the sentiment analysis, providing crucial insights into character emotions and their narrative significance. Contributed significantly to the final report and presentation.</a:t>
            </a:r>
          </a:p>
          <a:p>
            <a:r>
              <a:rPr lang="en-US" altLang="zh-CN"/>
              <a:t>2. </a:t>
            </a:r>
            <a:r>
              <a:rPr lang="zh-CN" altLang="en-US" b="1"/>
              <a:t>Kruti</a:t>
            </a:r>
            <a:r>
              <a:rPr lang="zh-CN" altLang="en-US"/>
              <a:t>: Managed the exploratory data analysis, uncovering key patterns and insights through sophisticated visualizations. Played a vital role in data preparation and presentation crafting.</a:t>
            </a:r>
          </a:p>
          <a:p>
            <a:r>
              <a:rPr lang="en-US" altLang="zh-CN"/>
              <a:t>3. </a:t>
            </a:r>
            <a:r>
              <a:rPr lang="zh-CN" altLang="en-US" b="1"/>
              <a:t>Ilan</a:t>
            </a:r>
            <a:r>
              <a:rPr lang="zh-CN" altLang="en-US"/>
              <a:t>: Led the community detection efforts, applying complex algorithms to elucidate the hidden structures within the character networks. His work was instrumental in segmenting the data for more targeted analysis.</a:t>
            </a:r>
          </a:p>
          <a:p>
            <a:r>
              <a:rPr lang="en-US" altLang="zh-CN"/>
              <a:t>4. </a:t>
            </a:r>
            <a:r>
              <a:rPr lang="zh-CN" altLang="en-US" b="1"/>
              <a:t>JunYi</a:t>
            </a:r>
            <a:r>
              <a:rPr lang="zh-CN" altLang="en-US"/>
              <a:t>: Focused on analyzing social similarities, identifying pivotal relationships that influence the storyline. His analytical prowess helped align our findings with the overarching project themes.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Project Reflection</a:t>
            </a:r>
            <a:endParaRPr lang="zh-CN" altLang="en-US"/>
          </a:p>
        </p:txBody>
      </p:sp>
      <p:sp>
        <p:nvSpPr>
          <p:cNvPr id="3" name="文本占位符 2"/>
          <p:cNvSpPr>
            <a:spLocks noGrp="1"/>
          </p:cNvSpPr>
          <p:nvPr>
            <p:ph type="body" idx="1"/>
          </p:nvPr>
        </p:nvSpPr>
        <p:spPr/>
        <p:txBody>
          <a:bodyPr/>
          <a:lstStyle/>
          <a:p>
            <a:pPr marL="139700" indent="0">
              <a:buNone/>
            </a:pPr>
            <a:r>
              <a:rPr lang="zh-CN" altLang="en-US" sz="1200" b="1"/>
              <a:t>Technical Reflection:</a:t>
            </a:r>
          </a:p>
          <a:p>
            <a:pPr marL="139700" indent="0">
              <a:buNone/>
            </a:pPr>
            <a:r>
              <a:rPr lang="en-US" altLang="zh-CN" sz="1200" b="1"/>
              <a:t>1. </a:t>
            </a:r>
            <a:r>
              <a:rPr lang="zh-CN" altLang="en-US" sz="1200" b="1"/>
              <a:t>Challenges Encountered:</a:t>
            </a:r>
            <a:r>
              <a:rPr lang="zh-CN" altLang="en-US" sz="1200"/>
              <a:t> We faced significant challenges in handling and cleaning the extensive datasets. Implementing advanced network analysis techniques required meticulous attention to detail to accurately model the complex interactions within Middle-earth.</a:t>
            </a:r>
          </a:p>
          <a:p>
            <a:pPr marL="139700" indent="0">
              <a:buNone/>
            </a:pPr>
            <a:endParaRPr lang="zh-CN" altLang="en-US" sz="1200" b="1"/>
          </a:p>
          <a:p>
            <a:pPr marL="139700" indent="0">
              <a:buNone/>
            </a:pPr>
            <a:r>
              <a:rPr lang="en-US" altLang="zh-CN" sz="1200" b="1"/>
              <a:t>2. </a:t>
            </a:r>
            <a:r>
              <a:rPr lang="zh-CN" altLang="en-US" sz="1200" b="1"/>
              <a:t>Technical Achievements:</a:t>
            </a:r>
            <a:r>
              <a:rPr lang="zh-CN" altLang="en-US" sz="1200"/>
              <a:t> Successfully integrating multiple analytical methods (network analysis, sentiment analysis, community detection) showcased our ability to handle complex, interdisciplinary tasks. Our approach allowed us to draw profound insights into the social dynamics of Tolkien’s world.</a:t>
            </a:r>
          </a:p>
          <a:p>
            <a:pPr marL="139700" indent="0">
              <a:buNone/>
            </a:pPr>
            <a:endParaRPr lang="zh-CN" altLang="en-US" sz="1200" b="1"/>
          </a:p>
          <a:p>
            <a:pPr marL="139700" indent="0">
              <a:buNone/>
            </a:pPr>
            <a:r>
              <a:rPr lang="zh-CN" altLang="en-US" sz="1200" b="1"/>
              <a:t>Non-Technical Reflection:</a:t>
            </a:r>
          </a:p>
          <a:p>
            <a:pPr marL="139700" indent="0">
              <a:buNone/>
            </a:pPr>
            <a:r>
              <a:rPr lang="en-US" altLang="zh-CN" sz="1200" b="1"/>
              <a:t>1. </a:t>
            </a:r>
            <a:r>
              <a:rPr lang="zh-CN" altLang="en-US" sz="1200" b="1"/>
              <a:t>Team Collaboration: </a:t>
            </a:r>
            <a:r>
              <a:rPr lang="zh-CN" altLang="en-US" sz="1200"/>
              <a:t>Despite differing time zones and academic backgrounds, our team maintained effective communication throughout the project. Regular meetings and agile adjustments to our workflow were pivotal.</a:t>
            </a:r>
          </a:p>
          <a:p>
            <a:pPr marL="139700" indent="0">
              <a:buNone/>
            </a:pPr>
            <a:endParaRPr lang="zh-CN" altLang="en-US" sz="1200"/>
          </a:p>
          <a:p>
            <a:pPr marL="139700" indent="0">
              <a:buNone/>
            </a:pPr>
            <a:r>
              <a:rPr lang="en-US" altLang="zh-CN" sz="1200" b="1"/>
              <a:t>2. </a:t>
            </a:r>
            <a:r>
              <a:rPr lang="zh-CN" altLang="en-US" sz="1200" b="1"/>
              <a:t>Skills Developed:</a:t>
            </a:r>
            <a:r>
              <a:rPr lang="zh-CN" altLang="en-US" sz="1200"/>
              <a:t> Beyond analytical skills, this project honed our abilities in project management and collaborative problem solving, teaching us the importance of adaptability and thorough planning.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80"/>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80"/>
          <p:cNvGrpSpPr/>
          <p:nvPr/>
        </p:nvGrpSpPr>
        <p:grpSpPr>
          <a:xfrm>
            <a:off x="1552823" y="402428"/>
            <a:ext cx="7487245" cy="2368837"/>
            <a:chOff x="1552823" y="512903"/>
            <a:chExt cx="7487245" cy="2368837"/>
          </a:xfrm>
        </p:grpSpPr>
        <p:sp>
          <p:nvSpPr>
            <p:cNvPr id="1641" name="Google Shape;1641;p80"/>
            <p:cNvSpPr/>
            <p:nvPr/>
          </p:nvSpPr>
          <p:spPr>
            <a:xfrm>
              <a:off x="4927086" y="815823"/>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0"/>
            <p:cNvSpPr/>
            <p:nvPr/>
          </p:nvSpPr>
          <p:spPr>
            <a:xfrm>
              <a:off x="1552823" y="531298"/>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0"/>
            <p:cNvSpPr/>
            <p:nvPr/>
          </p:nvSpPr>
          <p:spPr>
            <a:xfrm>
              <a:off x="4525275" y="51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4321792" y="76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0"/>
            <p:cNvSpPr/>
            <p:nvPr/>
          </p:nvSpPr>
          <p:spPr>
            <a:xfrm>
              <a:off x="8904967" y="279855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0"/>
            <p:cNvSpPr/>
            <p:nvPr/>
          </p:nvSpPr>
          <p:spPr>
            <a:xfrm>
              <a:off x="8317788" y="10509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8040025" y="681038"/>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8" name="Google Shape;1648;p80"/>
          <p:cNvSpPr/>
          <p:nvPr/>
        </p:nvSpPr>
        <p:spPr>
          <a:xfrm>
            <a:off x="0" y="187026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0"/>
          <p:cNvSpPr txBox="1">
            <a:spLocks noGrp="1"/>
          </p:cNvSpPr>
          <p:nvPr>
            <p:ph type="title"/>
          </p:nvPr>
        </p:nvSpPr>
        <p:spPr>
          <a:xfrm>
            <a:off x="-1141350" y="1285992"/>
            <a:ext cx="6854700" cy="1022400"/>
          </a:xfrm>
          <a:prstGeom prst="rect">
            <a:avLst/>
          </a:prstGeom>
        </p:spPr>
        <p:txBody>
          <a:bodyPr spcFirstLastPara="1" wrap="square" lIns="91425" tIns="91425" rIns="91425" bIns="91425" anchor="ctr" anchorCtr="0">
            <a:noAutofit/>
          </a:bodyPr>
          <a:lstStyle/>
          <a:p>
            <a:r>
              <a:rPr lang="en-GB"/>
              <a:t>Thank You!</a:t>
            </a:r>
          </a:p>
        </p:txBody>
      </p:sp>
      <p:sp>
        <p:nvSpPr>
          <p:cNvPr id="1651" name="Google Shape;1651;p80"/>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6645973" y="65921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80"/>
          <p:cNvGrpSpPr/>
          <p:nvPr/>
        </p:nvGrpSpPr>
        <p:grpSpPr>
          <a:xfrm flipH="1">
            <a:off x="2129461" y="2597000"/>
            <a:ext cx="1962079" cy="422738"/>
            <a:chOff x="7847880" y="4122175"/>
            <a:chExt cx="1962079" cy="422738"/>
          </a:xfrm>
        </p:grpSpPr>
        <p:sp>
          <p:nvSpPr>
            <p:cNvPr id="1654" name="Google Shape;1654;p80"/>
            <p:cNvSpPr/>
            <p:nvPr/>
          </p:nvSpPr>
          <p:spPr>
            <a:xfrm>
              <a:off x="7847880" y="445970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0"/>
            <p:cNvSpPr/>
            <p:nvPr/>
          </p:nvSpPr>
          <p:spPr>
            <a:xfrm>
              <a:off x="9586138" y="445768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8836038" y="412217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80"/>
          <p:cNvSpPr/>
          <p:nvPr/>
        </p:nvSpPr>
        <p:spPr>
          <a:xfrm>
            <a:off x="4571991" y="27535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6925161" y="50394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30+ Best Quotes from 'The Lord of the Rings: The Fellowship of the Ring  (2001)' | Scattered Quotes | Fellowship of the ring, The hobbit, Lord of  the rings"/>
          <p:cNvPicPr>
            <a:picLocks noChangeAspect="1"/>
          </p:cNvPicPr>
          <p:nvPr/>
        </p:nvPicPr>
        <p:blipFill>
          <a:blip r:embed="rId3"/>
          <a:stretch>
            <a:fillRect/>
          </a:stretch>
        </p:blipFill>
        <p:spPr>
          <a:xfrm>
            <a:off x="4224864" y="-19576"/>
            <a:ext cx="4911726" cy="51509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grpSp>
        <p:nvGrpSpPr>
          <p:cNvPr id="1352" name="Google Shape;1352;p68"/>
          <p:cNvGrpSpPr/>
          <p:nvPr/>
        </p:nvGrpSpPr>
        <p:grpSpPr>
          <a:xfrm>
            <a:off x="-187603" y="566658"/>
            <a:ext cx="1546771" cy="1187374"/>
            <a:chOff x="1363711" y="1872400"/>
            <a:chExt cx="1125580" cy="864111"/>
          </a:xfrm>
        </p:grpSpPr>
        <p:sp>
          <p:nvSpPr>
            <p:cNvPr id="1353" name="Google Shape;1353;p68"/>
            <p:cNvSpPr/>
            <p:nvPr/>
          </p:nvSpPr>
          <p:spPr>
            <a:xfrm rot="10800000">
              <a:off x="1472259" y="1872400"/>
              <a:ext cx="948398" cy="864111"/>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p:nvPr/>
          </p:nvSpPr>
          <p:spPr>
            <a:xfrm rot="10800000">
              <a:off x="1363711" y="2089804"/>
              <a:ext cx="290634" cy="23867"/>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8"/>
            <p:cNvSpPr/>
            <p:nvPr/>
          </p:nvSpPr>
          <p:spPr>
            <a:xfrm rot="10800000">
              <a:off x="1448297" y="2046012"/>
              <a:ext cx="290439" cy="23690"/>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rot="10800000">
              <a:off x="2198851" y="2515636"/>
              <a:ext cx="290439" cy="23867"/>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8"/>
          <p:cNvSpPr txBox="1">
            <a:spLocks noGrp="1"/>
          </p:cNvSpPr>
          <p:nvPr>
            <p:ph type="title"/>
          </p:nvPr>
        </p:nvSpPr>
        <p:spPr>
          <a:xfrm>
            <a:off x="417347" y="732873"/>
            <a:ext cx="6148221" cy="841800"/>
          </a:xfrm>
          <a:prstGeom prst="rect">
            <a:avLst/>
          </a:prstGeom>
        </p:spPr>
        <p:txBody>
          <a:bodyPr spcFirstLastPara="1" wrap="square" lIns="91425" tIns="91425" rIns="91425" bIns="91425" anchor="ctr" anchorCtr="0">
            <a:noAutofit/>
          </a:bodyPr>
          <a:lstStyle/>
          <a:p>
            <a:pPr algn="ctr"/>
            <a:r>
              <a:rPr lang="en-GB" sz="4000"/>
              <a:t>Project</a:t>
            </a:r>
            <a:r>
              <a:rPr lang="en-GB" altLang="zh-CN" sz="4000"/>
              <a:t> Overview</a:t>
            </a:r>
            <a:br>
              <a:rPr lang="en-GB" altLang="zh-CN" sz="4000"/>
            </a:br>
            <a:r>
              <a:rPr lang="en-GB" altLang="zh-CN" sz="4000"/>
              <a:t>and Background </a:t>
            </a:r>
            <a:endParaRPr lang="zh-CN" altLang="en-US"/>
          </a:p>
        </p:txBody>
      </p:sp>
      <p:sp>
        <p:nvSpPr>
          <p:cNvPr id="1358" name="Google Shape;1358;p68"/>
          <p:cNvSpPr txBox="1">
            <a:spLocks noGrp="1"/>
          </p:cNvSpPr>
          <p:nvPr>
            <p:ph type="title" idx="2"/>
          </p:nvPr>
        </p:nvSpPr>
        <p:spPr>
          <a:xfrm>
            <a:off x="-16033" y="739447"/>
            <a:ext cx="1201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1359" name="Google Shape;1359;p68"/>
          <p:cNvSpPr txBox="1">
            <a:spLocks noGrp="1"/>
          </p:cNvSpPr>
          <p:nvPr>
            <p:ph type="subTitle" idx="1"/>
          </p:nvPr>
        </p:nvSpPr>
        <p:spPr>
          <a:xfrm>
            <a:off x="-14628" y="1837628"/>
            <a:ext cx="9117186" cy="4826674"/>
          </a:xfrm>
          <a:prstGeom prst="rect">
            <a:avLst/>
          </a:prstGeom>
        </p:spPr>
        <p:txBody>
          <a:bodyPr spcFirstLastPara="1" wrap="square" lIns="91425" tIns="91425" rIns="91425" bIns="91425" anchor="t" anchorCtr="0">
            <a:noAutofit/>
          </a:bodyPr>
          <a:lstStyle/>
          <a:p>
            <a:pPr marL="285750" indent="-285750" algn="just">
              <a:buFont typeface="Arial" panose="020B0604020202090204"/>
              <a:buChar char="•"/>
            </a:pPr>
            <a:r>
              <a:rPr lang="en-GB" sz="1400" b="1">
                <a:latin typeface="Domine" panose="02040503040403060204"/>
              </a:rPr>
              <a:t>Central Character and Plot</a:t>
            </a:r>
            <a:r>
              <a:rPr lang="en-GB" sz="1400">
                <a:latin typeface="Domine" panose="02040503040403060204"/>
              </a:rPr>
              <a:t>: The story revolves around Frodo Baggins, a Hobbit entrusted with the task of destroying the One Ring to defeat the dark lord Sauron and restore peace to Middle-earth.</a:t>
            </a:r>
          </a:p>
          <a:p>
            <a:pPr marL="285750" indent="-285750" algn="just">
              <a:buFont typeface="Arial" panose="020B0604020202090204"/>
              <a:buChar char="•"/>
            </a:pPr>
            <a:r>
              <a:rPr lang="en-GB" sz="1400" b="1">
                <a:latin typeface="Domine" panose="02040503040403060204"/>
              </a:rPr>
              <a:t>Imaginary Social Web</a:t>
            </a:r>
            <a:r>
              <a:rPr lang="en-GB" sz="1400">
                <a:latin typeface="Domine" panose="02040503040403060204"/>
              </a:rPr>
              <a:t>: The scripts create a detailed and interconnected social network, showcasing the relationships between characters.</a:t>
            </a:r>
          </a:p>
          <a:p>
            <a:pPr marL="285750" indent="-285750" algn="just">
              <a:buFont typeface="Arial" panose="020B0604020202090204"/>
              <a:buChar char="•"/>
            </a:pPr>
            <a:r>
              <a:rPr lang="en-GB" sz="1400" b="1">
                <a:latin typeface="Domine" panose="02040503040403060204"/>
              </a:rPr>
              <a:t>Character Introduction</a:t>
            </a:r>
            <a:r>
              <a:rPr lang="en-GB" sz="1400">
                <a:latin typeface="Domine" panose="02040503040403060204"/>
              </a:rPr>
              <a:t>: Over the course of the three movies, a multitude of characters are introduced, each with their own intricate connections and personal arcs.</a:t>
            </a:r>
          </a:p>
          <a:p>
            <a:pPr marL="285750" indent="-285750" algn="just">
              <a:buFont typeface="Arial" panose="020B0604020202090204"/>
              <a:buChar char="•"/>
            </a:pPr>
            <a:r>
              <a:rPr lang="en-GB" sz="1400" b="1">
                <a:latin typeface="Domine" panose="02040503040403060204"/>
              </a:rPr>
              <a:t>Movies in the Trilogy</a:t>
            </a:r>
            <a:r>
              <a:rPr lang="en-GB" sz="1400">
                <a:latin typeface="Domine" panose="02040503040403060204"/>
              </a:rPr>
              <a:t>: The trilogy includes "The Fellowship of the Ring," "The Two Towers," and "The Return of the King," each contributing to the overarching narrative.</a:t>
            </a:r>
          </a:p>
          <a:p>
            <a:pPr marL="285750" indent="-285750" algn="just">
              <a:buFont typeface="Arial" panose="020B0604020202090204"/>
              <a:buChar char="•"/>
            </a:pPr>
            <a:r>
              <a:rPr lang="en-GB" sz="1400" b="1">
                <a:latin typeface="Domine" panose="02040503040403060204"/>
              </a:rPr>
              <a:t>Themes</a:t>
            </a:r>
            <a:r>
              <a:rPr lang="en-GB" sz="1400">
                <a:latin typeface="Domine" panose="02040503040403060204"/>
              </a:rPr>
              <a:t>: The films explore themes of friendship, sacrifice, courage, and the battle between good and evil.</a:t>
            </a:r>
          </a:p>
          <a:p>
            <a:pPr marL="285750" indent="-285750" algn="just">
              <a:buFont typeface="Arial" panose="020B0604020202090204"/>
              <a:buChar char="•"/>
            </a:pPr>
            <a:r>
              <a:rPr lang="en-GB" sz="1400" b="1">
                <a:latin typeface="Domine" panose="02040503040403060204"/>
              </a:rPr>
              <a:t>Rich Narrative and World-Building</a:t>
            </a:r>
            <a:r>
              <a:rPr lang="en-GB" sz="1400">
                <a:latin typeface="Domine" panose="02040503040403060204"/>
              </a:rPr>
              <a:t>: The series is known for its deep, immersive storytelling and expansive world-building, bringing Tolkien's Middle-earth to life on screen.</a:t>
            </a:r>
          </a:p>
          <a:p>
            <a:pPr marL="285750" indent="-285750" algn="just">
              <a:buFont typeface="Arial" panose="020B0604020202090204"/>
              <a:buChar char="•"/>
            </a:pPr>
            <a:r>
              <a:rPr lang="en-GB" sz="1400" b="1">
                <a:latin typeface="Domine" panose="02040503040403060204"/>
              </a:rPr>
              <a:t>Network Analysis Potential</a:t>
            </a:r>
            <a:r>
              <a:rPr lang="en-GB" sz="1400">
                <a:latin typeface="Domine" panose="02040503040403060204"/>
              </a:rPr>
              <a:t>: The complex web of characters and relationships offers rich opportunities for exploratory network analysis, providing insights into the narrative's structure and dynamics.</a:t>
            </a:r>
          </a:p>
          <a:p>
            <a:pPr marL="114300" indent="0" algn="just"/>
            <a:endParaRPr lang="en-GB" sz="1400" b="1">
              <a:solidFill>
                <a:srgbClr val="262A29"/>
              </a:solidFill>
              <a:latin typeface="Domine" panose="02040503040403060204"/>
            </a:endParaRPr>
          </a:p>
          <a:p>
            <a:pPr marL="114300" indent="0" algn="just"/>
            <a:endParaRPr lang="en-GB" sz="1400" b="1">
              <a:solidFill>
                <a:srgbClr val="262A29"/>
              </a:solidFill>
              <a:latin typeface="Domine" panose="02040503040403060204"/>
            </a:endParaRPr>
          </a:p>
          <a:p>
            <a:pPr marL="285750" indent="-285750" algn="l">
              <a:spcAft>
                <a:spcPts val="1600"/>
              </a:spcAft>
              <a:buFont typeface="Wingdings" panose="05000000000000000000"/>
              <a:buChar char="Ø"/>
            </a:pPr>
            <a:endParaRPr lang="en-GB" sz="1400" b="1">
              <a:solidFill>
                <a:srgbClr val="262A29"/>
              </a:solidFill>
              <a:latin typeface="Domine" panose="02040503040403060204"/>
            </a:endParaRPr>
          </a:p>
          <a:p>
            <a:pPr marL="285750" indent="-285750" algn="l">
              <a:spcAft>
                <a:spcPts val="1600"/>
              </a:spcAft>
              <a:buFont typeface="Wingdings" panose="05000000000000000000"/>
              <a:buChar char="Ø"/>
            </a:pPr>
            <a:endParaRPr lang="en-GB" sz="1400" b="1">
              <a:solidFill>
                <a:srgbClr val="262A29"/>
              </a:solidFill>
              <a:latin typeface="Domine" panose="02040503040403060204"/>
            </a:endParaRPr>
          </a:p>
          <a:p>
            <a:pPr marL="285750" indent="-285750" algn="l">
              <a:spcAft>
                <a:spcPts val="1600"/>
              </a:spcAft>
              <a:buFont typeface="Wingdings" panose="05000000000000000000"/>
              <a:buChar char="Ø"/>
            </a:pPr>
            <a:endParaRPr lang="en-GB" sz="1400" b="1">
              <a:latin typeface="Domine" panose="02040503040403060204"/>
            </a:endParaRPr>
          </a:p>
          <a:p>
            <a:pPr marL="285750" indent="-285750" algn="l">
              <a:spcAft>
                <a:spcPts val="1600"/>
              </a:spcAft>
              <a:buFont typeface="Wingdings" panose="05000000000000000000"/>
              <a:buChar char="Ø"/>
            </a:pPr>
            <a:endParaRPr lang="en-GB" sz="1400" b="1">
              <a:latin typeface="Domine" panose="02040503040403060204"/>
            </a:endParaRPr>
          </a:p>
          <a:p>
            <a:pPr marL="285750" indent="-285750" algn="l">
              <a:spcAft>
                <a:spcPts val="1600"/>
              </a:spcAft>
              <a:buFont typeface="Wingdings" panose="05000000000000000000"/>
              <a:buChar char="Ø"/>
            </a:pPr>
            <a:endParaRPr lang="en-GB" sz="1400" b="1">
              <a:latin typeface="Domine" panose="02040503040403060204"/>
            </a:endParaRPr>
          </a:p>
        </p:txBody>
      </p:sp>
      <p:sp>
        <p:nvSpPr>
          <p:cNvPr id="1367" name="Google Shape;1367;p68"/>
          <p:cNvSpPr/>
          <p:nvPr/>
        </p:nvSpPr>
        <p:spPr>
          <a:xfrm>
            <a:off x="2320047" y="25062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68"/>
          <p:cNvGrpSpPr/>
          <p:nvPr/>
        </p:nvGrpSpPr>
        <p:grpSpPr>
          <a:xfrm flipH="1">
            <a:off x="5278170" y="3654867"/>
            <a:ext cx="583868" cy="427505"/>
            <a:chOff x="998250" y="971075"/>
            <a:chExt cx="163925" cy="120025"/>
          </a:xfrm>
        </p:grpSpPr>
        <p:sp>
          <p:nvSpPr>
            <p:cNvPr id="1369" name="Google Shape;1369;p68"/>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8"/>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8"/>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person holding a ring&#10;&#10;Description automatically generated"/>
          <p:cNvPicPr>
            <a:picLocks noChangeAspect="1"/>
          </p:cNvPicPr>
          <p:nvPr/>
        </p:nvPicPr>
        <p:blipFill>
          <a:blip r:embed="rId3"/>
          <a:stretch>
            <a:fillRect/>
          </a:stretch>
        </p:blipFill>
        <p:spPr>
          <a:xfrm>
            <a:off x="5863167" y="104775"/>
            <a:ext cx="3143250" cy="17324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650" y="1307100"/>
            <a:ext cx="6854700" cy="2529300"/>
          </a:xfrm>
        </p:spPr>
        <p:txBody>
          <a:bodyPr wrap="square" anchor="ctr">
            <a:normAutofit/>
          </a:bodyPr>
          <a:lstStyle/>
          <a:p>
            <a:pPr marL="114300">
              <a:lnSpc>
                <a:spcPct val="90000"/>
              </a:lnSpc>
            </a:pPr>
            <a:r>
              <a:rPr lang="en-GB" sz="3400"/>
              <a:t>Vision </a:t>
            </a:r>
          </a:p>
          <a:p>
            <a:pPr marL="114300">
              <a:lnSpc>
                <a:spcPct val="90000"/>
              </a:lnSpc>
            </a:pPr>
            <a:r>
              <a:rPr lang="en-US" sz="2000" b="0"/>
              <a:t>To Identify the dynamic connections between the key races, allegiances, and characters in Middle Earth with the potential  to destroy the One ring .</a:t>
            </a:r>
            <a:endParaRPr lang="en-US" sz="200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5253" y="677332"/>
            <a:ext cx="1329266" cy="12192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33" y="998261"/>
            <a:ext cx="706700" cy="542670"/>
          </a:xfrm>
          <a:prstGeom prst="rect">
            <a:avLst/>
          </a:prstGeom>
        </p:spPr>
      </p:pic>
      <p:pic>
        <p:nvPicPr>
          <p:cNvPr id="7" name="Picture 6" descr="A white cloud in the sky&#10;&#10;Description automatically generated"/>
          <p:cNvPicPr>
            <a:picLocks noChangeAspect="1"/>
          </p:cNvPicPr>
          <p:nvPr/>
        </p:nvPicPr>
        <p:blipFill>
          <a:blip r:embed="rId5"/>
          <a:stretch>
            <a:fillRect/>
          </a:stretch>
        </p:blipFill>
        <p:spPr>
          <a:xfrm>
            <a:off x="38673" y="-111768"/>
            <a:ext cx="2411114" cy="2763792"/>
          </a:xfrm>
          <a:prstGeom prst="ellipse">
            <a:avLst/>
          </a:prstGeom>
          <a:ln>
            <a:noFill/>
          </a:ln>
          <a:effectLst>
            <a:softEdge rad="112500"/>
          </a:effectLst>
        </p:spPr>
      </p:pic>
      <p:pic>
        <p:nvPicPr>
          <p:cNvPr id="8" name="Picture 7" descr="A white cloud in the sky&#10;&#10;Description automatically generated"/>
          <p:cNvPicPr>
            <a:picLocks noChangeAspect="1"/>
          </p:cNvPicPr>
          <p:nvPr/>
        </p:nvPicPr>
        <p:blipFill>
          <a:blip r:embed="rId5"/>
          <a:stretch>
            <a:fillRect/>
          </a:stretch>
        </p:blipFill>
        <p:spPr>
          <a:xfrm>
            <a:off x="6022451" y="835"/>
            <a:ext cx="2384828" cy="2202591"/>
          </a:xfrm>
          <a:prstGeom prst="ellipse">
            <a:avLst/>
          </a:prstGeom>
          <a:ln>
            <a:noFill/>
          </a:ln>
          <a:effectLst>
            <a:softEdge rad="112500"/>
          </a:effectLst>
        </p:spPr>
      </p:pic>
      <p:sp>
        <p:nvSpPr>
          <p:cNvPr id="11" name="Google Shape;1389;p70"/>
          <p:cNvSpPr txBox="1">
            <a:spLocks noGrp="1"/>
          </p:cNvSpPr>
          <p:nvPr>
            <p:ph type="title"/>
          </p:nvPr>
        </p:nvSpPr>
        <p:spPr>
          <a:xfrm>
            <a:off x="-1602094" y="-12601"/>
            <a:ext cx="7704000" cy="572700"/>
          </a:xfrm>
          <a:prstGeom prst="rect">
            <a:avLst/>
          </a:prstGeom>
        </p:spPr>
        <p:txBody>
          <a:bodyPr spcFirstLastPara="1" wrap="square" lIns="91425" tIns="91425" rIns="91425" bIns="91425" anchor="t" anchorCtr="0">
            <a:noAutofit/>
          </a:bodyPr>
          <a:lstStyle/>
          <a:p>
            <a:r>
              <a:rPr lang="en-GB" sz="3000">
                <a:solidFill>
                  <a:schemeClr val="tx1"/>
                </a:solidFill>
              </a:rPr>
              <a:t>Objectives</a:t>
            </a:r>
            <a:br>
              <a:rPr lang="en-GB">
                <a:solidFill>
                  <a:schemeClr val="tx1"/>
                </a:solidFill>
              </a:rPr>
            </a:br>
            <a:endParaRPr lang="en-US">
              <a:solidFill>
                <a:schemeClr val="tx1"/>
              </a:solidFill>
            </a:endParaRPr>
          </a:p>
        </p:txBody>
      </p:sp>
      <p:sp>
        <p:nvSpPr>
          <p:cNvPr id="13" name="TextBox 12"/>
          <p:cNvSpPr txBox="1"/>
          <p:nvPr/>
        </p:nvSpPr>
        <p:spPr>
          <a:xfrm>
            <a:off x="63046" y="804559"/>
            <a:ext cx="3983941" cy="92333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800">
                <a:solidFill>
                  <a:schemeClr val="bg1"/>
                </a:solidFill>
                <a:latin typeface="Domine" panose="02040503040403060204"/>
              </a:rPr>
              <a:t>List the top 3 characters who are capable of destroying the One Ring</a:t>
            </a:r>
          </a:p>
        </p:txBody>
      </p:sp>
      <p:sp>
        <p:nvSpPr>
          <p:cNvPr id="15" name="TextBox 14"/>
          <p:cNvSpPr txBox="1"/>
          <p:nvPr/>
        </p:nvSpPr>
        <p:spPr>
          <a:xfrm>
            <a:off x="63048" y="2795782"/>
            <a:ext cx="3998880" cy="92333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800">
                <a:solidFill>
                  <a:srgbClr val="F6E5CC"/>
                </a:solidFill>
                <a:latin typeface="Domine" panose="02040503040403060204"/>
                <a:sym typeface="Domine" panose="02040503040403060204"/>
              </a:rPr>
              <a:t>Determine which </a:t>
            </a:r>
            <a:r>
              <a:rPr lang="en-US" sz="1800" b="1">
                <a:solidFill>
                  <a:srgbClr val="F6E5CC"/>
                </a:solidFill>
                <a:latin typeface="Domine" panose="02040503040403060204"/>
                <a:sym typeface="Domine" panose="02040503040403060204"/>
              </a:rPr>
              <a:t>characters</a:t>
            </a:r>
            <a:r>
              <a:rPr lang="en-US" sz="1800">
                <a:solidFill>
                  <a:srgbClr val="F6E5CC"/>
                </a:solidFill>
                <a:latin typeface="Domine" panose="02040503040403060204"/>
                <a:sym typeface="Domine" panose="02040503040403060204"/>
              </a:rPr>
              <a:t> are aligned on each side(Justice vs Evil)</a:t>
            </a:r>
            <a:endParaRPr lang="en-US" sz="1800" b="1">
              <a:latin typeface="Domine" panose="02040503040403060204"/>
            </a:endParaRPr>
          </a:p>
        </p:txBody>
      </p:sp>
      <p:sp>
        <p:nvSpPr>
          <p:cNvPr id="16" name="TextBox 15"/>
          <p:cNvSpPr txBox="1"/>
          <p:nvPr/>
        </p:nvSpPr>
        <p:spPr>
          <a:xfrm>
            <a:off x="66923" y="1916291"/>
            <a:ext cx="3987052"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800">
                <a:solidFill>
                  <a:srgbClr val="F6E5CC"/>
                </a:solidFill>
                <a:latin typeface="Domine" panose="02040503040403060204"/>
              </a:rPr>
              <a:t>Identify the predominant races of Middle-Earth</a:t>
            </a:r>
          </a:p>
        </p:txBody>
      </p:sp>
      <p:pic>
        <p:nvPicPr>
          <p:cNvPr id="3" name="Picture 2" descr="Why does Gollum say 'my precious' when it is, in fact, Sauron's precious? -  Quora"/>
          <p:cNvPicPr>
            <a:picLocks noChangeAspect="1"/>
          </p:cNvPicPr>
          <p:nvPr/>
        </p:nvPicPr>
        <p:blipFill>
          <a:blip r:embed="rId6"/>
          <a:stretch>
            <a:fillRect/>
          </a:stretch>
        </p:blipFill>
        <p:spPr>
          <a:xfrm>
            <a:off x="4284570" y="-17678"/>
            <a:ext cx="4861108" cy="51620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4"/>
        <p:cNvGrpSpPr/>
        <p:nvPr/>
      </p:nvGrpSpPr>
      <p:grpSpPr>
        <a:xfrm>
          <a:off x="0" y="0"/>
          <a:ext cx="0" cy="0"/>
          <a:chOff x="0" y="0"/>
          <a:chExt cx="0" cy="0"/>
        </a:xfrm>
      </p:grpSpPr>
      <p:sp>
        <p:nvSpPr>
          <p:cNvPr id="3586" name="Google Shape;3586;p121"/>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1"/>
          <p:cNvSpPr/>
          <p:nvPr/>
        </p:nvSpPr>
        <p:spPr>
          <a:xfrm>
            <a:off x="8044812" y="58533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1"/>
          <p:cNvSpPr/>
          <p:nvPr/>
        </p:nvSpPr>
        <p:spPr>
          <a:xfrm>
            <a:off x="7933338" y="25320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1"/>
          <p:cNvSpPr/>
          <p:nvPr/>
        </p:nvSpPr>
        <p:spPr>
          <a:xfrm>
            <a:off x="794463" y="537573"/>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1"/>
          <p:cNvSpPr txBox="1">
            <a:spLocks noGrp="1"/>
          </p:cNvSpPr>
          <p:nvPr>
            <p:ph type="subTitle" idx="1"/>
          </p:nvPr>
        </p:nvSpPr>
        <p:spPr>
          <a:xfrm>
            <a:off x="-6407" y="1242102"/>
            <a:ext cx="9155545" cy="3907545"/>
          </a:xfrm>
          <a:prstGeom prst="rect">
            <a:avLst/>
          </a:prstGeom>
          <a:solidFill>
            <a:schemeClr val="tx1"/>
          </a:solidFill>
        </p:spPr>
        <p:txBody>
          <a:bodyPr spcFirstLastPara="1" wrap="square" lIns="91425" tIns="91425" rIns="91425" bIns="91425" anchor="t" anchorCtr="0">
            <a:noAutofit/>
          </a:bodyPr>
          <a:lstStyle/>
          <a:p>
            <a:pPr marL="114300" indent="0">
              <a:buFont typeface="Roboto" panose="02000000000000000000"/>
              <a:buNone/>
            </a:pPr>
            <a:r>
              <a:rPr lang="en-US" b="1">
                <a:solidFill>
                  <a:schemeClr val="bg1"/>
                </a:solidFill>
                <a:latin typeface="Domine" panose="02040503040403060204"/>
                <a:cs typeface="Arial" panose="020B0604020202090204"/>
                <a:sym typeface="Arial" panose="020B0604020202090204"/>
              </a:rPr>
              <a:t>Books</a:t>
            </a:r>
            <a:endParaRPr lang="en-US" b="1">
              <a:solidFill>
                <a:schemeClr val="bg1"/>
              </a:solidFill>
              <a:latin typeface="Domine" panose="02040503040403060204"/>
              <a:cs typeface="Arial" panose="020B0604020202090204"/>
            </a:endParaRPr>
          </a:p>
          <a:p>
            <a:pPr marL="571500" lvl="1" algn="l">
              <a:buClr>
                <a:srgbClr val="000000"/>
              </a:buClr>
              <a:buFont typeface="Arial" panose="020B0604020202090204"/>
              <a:buNone/>
            </a:pPr>
            <a:r>
              <a:rPr lang="en-US" sz="1600">
                <a:solidFill>
                  <a:schemeClr val="bg1"/>
                </a:solidFill>
                <a:latin typeface="Domine" panose="02040503040403060204"/>
                <a:cs typeface="Arial" panose="020B0604020202090204"/>
                <a:sym typeface="Arial" panose="020B0604020202090204"/>
              </a:rPr>
              <a:t>Three books by J.R.R Tolkien from Internet Archive</a:t>
            </a:r>
            <a:endParaRPr lang="en-US" sz="1600">
              <a:solidFill>
                <a:schemeClr val="bg1"/>
              </a:solidFill>
              <a:latin typeface="Domine" panose="02040503040403060204"/>
              <a:cs typeface="Arial" panose="020B0604020202090204"/>
            </a:endParaRPr>
          </a:p>
          <a:p>
            <a:pPr marL="571500" lvl="1" algn="l">
              <a:buClr>
                <a:srgbClr val="000000"/>
              </a:buClr>
              <a:buFont typeface="Arial" panose="020B0604020202090204"/>
              <a:buNone/>
            </a:pPr>
            <a:r>
              <a:rPr lang="en-US" sz="1600">
                <a:solidFill>
                  <a:schemeClr val="bg1"/>
                </a:solidFill>
                <a:latin typeface="Domine" panose="02040503040403060204"/>
                <a:cs typeface="Arial" panose="020B0604020202090204"/>
                <a:sym typeface="Arial" panose="020B0604020202090204"/>
              </a:rPr>
              <a:t>Book 1 - The Fellowship of the Ring</a:t>
            </a:r>
            <a:endParaRPr lang="en-US" sz="1600">
              <a:solidFill>
                <a:schemeClr val="bg1"/>
              </a:solidFill>
              <a:latin typeface="Domine" panose="02040503040403060204"/>
              <a:cs typeface="Arial" panose="020B0604020202090204"/>
            </a:endParaRPr>
          </a:p>
          <a:p>
            <a:pPr marL="571500" lvl="1" algn="l">
              <a:buClr>
                <a:srgbClr val="000000"/>
              </a:buClr>
              <a:buFont typeface="Arial" panose="020B0604020202090204"/>
              <a:buNone/>
            </a:pPr>
            <a:r>
              <a:rPr lang="en-US" sz="1600">
                <a:solidFill>
                  <a:schemeClr val="bg1"/>
                </a:solidFill>
                <a:latin typeface="Domine" panose="02040503040403060204"/>
                <a:cs typeface="Arial" panose="020B0604020202090204"/>
                <a:sym typeface="Arial" panose="020B0604020202090204"/>
              </a:rPr>
              <a:t>Book 2 - The Two Towers</a:t>
            </a:r>
            <a:endParaRPr lang="en-US" sz="1600">
              <a:solidFill>
                <a:schemeClr val="bg1"/>
              </a:solidFill>
              <a:latin typeface="Domine" panose="02040503040403060204"/>
              <a:cs typeface="Arial" panose="020B0604020202090204"/>
            </a:endParaRPr>
          </a:p>
          <a:p>
            <a:pPr marL="571500" lvl="1" algn="l">
              <a:buClr>
                <a:srgbClr val="000000"/>
              </a:buClr>
              <a:buFont typeface="Arial" panose="020B0604020202090204"/>
              <a:buNone/>
            </a:pPr>
            <a:r>
              <a:rPr lang="en-US" sz="1600">
                <a:solidFill>
                  <a:schemeClr val="bg1"/>
                </a:solidFill>
                <a:latin typeface="Domine" panose="02040503040403060204"/>
                <a:cs typeface="Arial" panose="020B0604020202090204"/>
                <a:sym typeface="Arial" panose="020B0604020202090204"/>
              </a:rPr>
              <a:t>Book 3 - The Return of the King</a:t>
            </a:r>
            <a:endParaRPr lang="en-US" sz="1600">
              <a:solidFill>
                <a:schemeClr val="bg1"/>
              </a:solidFill>
              <a:latin typeface="Domine" panose="02040503040403060204"/>
              <a:cs typeface="Arial" panose="020B0604020202090204"/>
            </a:endParaRPr>
          </a:p>
          <a:p>
            <a:pPr marL="571500" lvl="1" algn="l">
              <a:buClr>
                <a:srgbClr val="000000"/>
              </a:buClr>
              <a:buNone/>
            </a:pPr>
            <a:endParaRPr lang="en-US" sz="1600">
              <a:solidFill>
                <a:schemeClr val="bg1"/>
              </a:solidFill>
              <a:latin typeface="Domine" panose="02040503040403060204"/>
              <a:cs typeface="Arial" panose="020B0604020202090204"/>
            </a:endParaRPr>
          </a:p>
          <a:p>
            <a:pPr marL="114300">
              <a:buNone/>
            </a:pPr>
            <a:r>
              <a:rPr lang="en-US" b="1">
                <a:solidFill>
                  <a:schemeClr val="bg1"/>
                </a:solidFill>
                <a:latin typeface="Domine" panose="02040503040403060204"/>
                <a:cs typeface="Arial" panose="020B0604020202090204"/>
                <a:sym typeface="Arial" panose="020B0604020202090204"/>
              </a:rPr>
              <a:t>  Movie scripts </a:t>
            </a:r>
            <a:endParaRPr lang="en-US" b="1">
              <a:solidFill>
                <a:schemeClr val="bg1"/>
              </a:solidFill>
              <a:latin typeface="Domine" panose="02040503040403060204"/>
              <a:cs typeface="Arial" panose="020B0604020202090204"/>
            </a:endParaRPr>
          </a:p>
          <a:p>
            <a:pPr marL="114300" indent="0">
              <a:buClr>
                <a:srgbClr val="000000"/>
              </a:buClr>
              <a:buNone/>
            </a:pPr>
            <a:r>
              <a:rPr lang="en-US">
                <a:solidFill>
                  <a:schemeClr val="bg1"/>
                </a:solidFill>
                <a:latin typeface="Domine" panose="02040503040403060204"/>
                <a:cs typeface="Arial" panose="020B0604020202090204"/>
                <a:sym typeface="Arial" panose="020B0604020202090204"/>
              </a:rPr>
              <a:t>  Movie scripts from the LOTR trilogy</a:t>
            </a:r>
            <a:endParaRPr lang="en-US">
              <a:solidFill>
                <a:schemeClr val="bg1"/>
              </a:solidFill>
              <a:latin typeface="Domine" panose="02040503040403060204"/>
              <a:cs typeface="Arial" panose="020B0604020202090204"/>
            </a:endParaRPr>
          </a:p>
          <a:p>
            <a:pPr marL="114300" indent="0">
              <a:buNone/>
            </a:pPr>
            <a:endParaRPr lang="en-US">
              <a:solidFill>
                <a:schemeClr val="bg1"/>
              </a:solidFill>
              <a:latin typeface="Domine" panose="02040503040403060204"/>
              <a:cs typeface="Arial" panose="020B0604020202090204"/>
            </a:endParaRPr>
          </a:p>
          <a:p>
            <a:pPr marL="114300" indent="0">
              <a:buFont typeface="Arial" panose="020B0604020202090204"/>
              <a:buNone/>
            </a:pPr>
            <a:r>
              <a:rPr lang="en-US" b="1">
                <a:solidFill>
                  <a:schemeClr val="bg1"/>
                </a:solidFill>
                <a:latin typeface="Domine" panose="02040503040403060204"/>
                <a:cs typeface="Arial" panose="020B0604020202090204"/>
                <a:sym typeface="Arial" panose="020B0604020202090204"/>
              </a:rPr>
              <a:t>Fan wiki of LOTR</a:t>
            </a:r>
            <a:endParaRPr lang="en-US" b="1">
              <a:solidFill>
                <a:schemeClr val="bg1"/>
              </a:solidFill>
              <a:latin typeface="Domine" panose="02040503040403060204"/>
              <a:cs typeface="Arial" panose="020B0604020202090204"/>
            </a:endParaRPr>
          </a:p>
          <a:p>
            <a:pPr marL="114300" indent="0">
              <a:buClr>
                <a:srgbClr val="000000"/>
              </a:buClr>
              <a:buNone/>
            </a:pPr>
            <a:r>
              <a:rPr lang="en-US">
                <a:solidFill>
                  <a:schemeClr val="bg1"/>
                </a:solidFill>
                <a:latin typeface="Domine" panose="02040503040403060204"/>
                <a:cs typeface="Arial" panose="020B0604020202090204"/>
                <a:sym typeface="Arial" panose="020B0604020202090204"/>
              </a:rPr>
              <a:t>Character names, aliases and races web </a:t>
            </a:r>
            <a:endParaRPr lang="en-US">
              <a:solidFill>
                <a:schemeClr val="bg1"/>
              </a:solidFill>
              <a:latin typeface="Domine" panose="02040503040403060204"/>
              <a:cs typeface="Arial" panose="020B0604020202090204"/>
            </a:endParaRPr>
          </a:p>
          <a:p>
            <a:pPr marL="114300" indent="0">
              <a:buNone/>
            </a:pPr>
            <a:r>
              <a:rPr lang="en-US">
                <a:solidFill>
                  <a:schemeClr val="bg1"/>
                </a:solidFill>
                <a:latin typeface="Domine" panose="02040503040403060204"/>
                <a:cs typeface="Arial" panose="020B0604020202090204"/>
                <a:sym typeface="Arial" panose="020B0604020202090204"/>
              </a:rPr>
              <a:t>scrapped from wiki pages</a:t>
            </a:r>
            <a:endParaRPr lang="en-US">
              <a:solidFill>
                <a:schemeClr val="bg1"/>
              </a:solidFill>
              <a:latin typeface="Domine" panose="02040503040403060204"/>
              <a:cs typeface="Arial" panose="020B0604020202090204"/>
            </a:endParaRPr>
          </a:p>
          <a:p>
            <a:pPr marL="114300" indent="0">
              <a:buNone/>
            </a:pPr>
            <a:endParaRPr lang="en-US">
              <a:solidFill>
                <a:schemeClr val="bg1"/>
              </a:solidFill>
              <a:latin typeface="Times New Roman" panose="02020503050405090304"/>
              <a:cs typeface="Arial" panose="020B0604020202090204"/>
            </a:endParaRPr>
          </a:p>
          <a:p>
            <a:pPr marL="114300" indent="0">
              <a:buNone/>
            </a:pPr>
            <a:endParaRPr lang="en-US">
              <a:solidFill>
                <a:srgbClr val="0D0D0D"/>
              </a:solidFill>
              <a:latin typeface="Times New Roman" panose="02020503050405090304"/>
              <a:cs typeface="Arial" panose="020B0604020202090204"/>
            </a:endParaRPr>
          </a:p>
          <a:p>
            <a:pPr marL="0" indent="0" algn="just">
              <a:buNone/>
            </a:pPr>
            <a:endParaRPr lang="en-US">
              <a:solidFill>
                <a:schemeClr val="tx1"/>
              </a:solidFill>
            </a:endParaRPr>
          </a:p>
          <a:p>
            <a:pPr marL="0" indent="0" algn="just">
              <a:buNone/>
            </a:pPr>
            <a:endParaRPr lang="en-US">
              <a:solidFill>
                <a:schemeClr val="tx1"/>
              </a:solidFill>
            </a:endParaRPr>
          </a:p>
          <a:p>
            <a:pPr marL="0" lvl="0" indent="0" algn="just">
              <a:spcBef>
                <a:spcPts val="0"/>
              </a:spcBef>
              <a:spcAft>
                <a:spcPts val="0"/>
              </a:spcAft>
              <a:buSzPts val="1400"/>
              <a:buNone/>
            </a:pPr>
            <a:endParaRPr lang="en-US">
              <a:solidFill>
                <a:schemeClr val="tx1"/>
              </a:solidFill>
            </a:endParaRPr>
          </a:p>
          <a:p>
            <a:pPr marL="0" indent="0" algn="just">
              <a:buNone/>
            </a:pPr>
            <a:endParaRPr lang="en-US" sz="1200">
              <a:solidFill>
                <a:srgbClr val="262A29"/>
              </a:solidFill>
            </a:endParaRPr>
          </a:p>
          <a:p>
            <a:pPr marL="0" indent="0" algn="just">
              <a:buNone/>
            </a:pPr>
            <a:endParaRPr lang="en-US" sz="1100" u="sng">
              <a:solidFill>
                <a:srgbClr val="262A29"/>
              </a:solidFill>
            </a:endParaRPr>
          </a:p>
          <a:p>
            <a:pPr marL="0" indent="0">
              <a:buNone/>
            </a:pPr>
            <a:endParaRPr lang="en-US" sz="1050">
              <a:solidFill>
                <a:srgbClr val="262A29"/>
              </a:solidFill>
              <a:latin typeface="Arial" panose="020B0604020202090204"/>
            </a:endParaRPr>
          </a:p>
          <a:p>
            <a:pPr marL="114300" indent="0">
              <a:buNone/>
            </a:pPr>
            <a:endParaRPr lang="en-US" altLang="zh-CN" sz="1050" b="1">
              <a:solidFill>
                <a:srgbClr val="000000"/>
              </a:solidFill>
              <a:latin typeface="Arial" panose="020B0604020202090204"/>
            </a:endParaRPr>
          </a:p>
          <a:p>
            <a:pPr marL="114300" indent="0">
              <a:buNone/>
            </a:pPr>
            <a:endParaRPr lang="zh-CN" altLang="en-US" sz="1050">
              <a:solidFill>
                <a:srgbClr val="262A29"/>
              </a:solidFill>
              <a:latin typeface="Arial" panose="020B0604020202090204"/>
              <a:cs typeface="Arial" panose="020B0604020202090204"/>
            </a:endParaRPr>
          </a:p>
          <a:p>
            <a:pPr marL="139700" indent="0">
              <a:buNone/>
            </a:pPr>
            <a:endParaRPr lang="en-GB" altLang="zh-CN" sz="1050">
              <a:solidFill>
                <a:srgbClr val="262A29"/>
              </a:solidFill>
              <a:latin typeface="Arial" panose="020B0604020202090204"/>
            </a:endParaRPr>
          </a:p>
        </p:txBody>
      </p:sp>
      <p:sp>
        <p:nvSpPr>
          <p:cNvPr id="3593" name="Google Shape;3593;p121"/>
          <p:cNvSpPr/>
          <p:nvPr/>
        </p:nvSpPr>
        <p:spPr>
          <a:xfrm rot="1516008">
            <a:off x="3553138" y="3976176"/>
            <a:ext cx="150244"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1"/>
          <p:cNvSpPr/>
          <p:nvPr/>
        </p:nvSpPr>
        <p:spPr>
          <a:xfrm rot="-1218808">
            <a:off x="3198537" y="3770176"/>
            <a:ext cx="259008" cy="137039"/>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89;p70"/>
          <p:cNvSpPr txBox="1">
            <a:spLocks noGrp="1"/>
          </p:cNvSpPr>
          <p:nvPr>
            <p:ph type="title"/>
          </p:nvPr>
        </p:nvSpPr>
        <p:spPr>
          <a:xfrm>
            <a:off x="984287" y="359910"/>
            <a:ext cx="7704000" cy="572700"/>
          </a:xfrm>
          <a:prstGeom prst="rect">
            <a:avLst/>
          </a:prstGeom>
        </p:spPr>
        <p:txBody>
          <a:bodyPr spcFirstLastPara="1" wrap="square" lIns="91425" tIns="91425" rIns="91425" bIns="91425" anchor="t" anchorCtr="0">
            <a:noAutofit/>
          </a:bodyPr>
          <a:lstStyle/>
          <a:p>
            <a:r>
              <a:rPr lang="en-GB"/>
              <a:t>Dataset Description</a:t>
            </a:r>
            <a:endParaRPr lang="en-GB" altLang="zh-CN"/>
          </a:p>
        </p:txBody>
      </p:sp>
      <p:grpSp>
        <p:nvGrpSpPr>
          <p:cNvPr id="11" name="Google Shape;1352;p68"/>
          <p:cNvGrpSpPr/>
          <p:nvPr/>
        </p:nvGrpSpPr>
        <p:grpSpPr>
          <a:xfrm>
            <a:off x="256897" y="11032"/>
            <a:ext cx="1546770" cy="1187374"/>
            <a:chOff x="1363711" y="1872400"/>
            <a:chExt cx="1125579" cy="864111"/>
          </a:xfrm>
        </p:grpSpPr>
        <p:sp>
          <p:nvSpPr>
            <p:cNvPr id="7" name="Google Shape;1353;p68"/>
            <p:cNvSpPr/>
            <p:nvPr/>
          </p:nvSpPr>
          <p:spPr>
            <a:xfrm rot="10800000">
              <a:off x="1472259" y="1872400"/>
              <a:ext cx="948398" cy="864111"/>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4;p68"/>
            <p:cNvSpPr/>
            <p:nvPr/>
          </p:nvSpPr>
          <p:spPr>
            <a:xfrm rot="10800000">
              <a:off x="1363711" y="2089804"/>
              <a:ext cx="290634" cy="23867"/>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5;p68"/>
            <p:cNvSpPr/>
            <p:nvPr/>
          </p:nvSpPr>
          <p:spPr>
            <a:xfrm rot="10800000">
              <a:off x="1448297" y="2046012"/>
              <a:ext cx="290439" cy="23690"/>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6;p68"/>
            <p:cNvSpPr/>
            <p:nvPr/>
          </p:nvSpPr>
          <p:spPr>
            <a:xfrm rot="10800000">
              <a:off x="2198851" y="2515636"/>
              <a:ext cx="290439" cy="23867"/>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58;p68"/>
          <p:cNvSpPr txBox="1"/>
          <p:nvPr/>
        </p:nvSpPr>
        <p:spPr>
          <a:xfrm>
            <a:off x="433759" y="183821"/>
            <a:ext cx="1201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ebas Neue"/>
              <a:buNone/>
              <a:defRPr sz="2000" b="1" i="0" u="none" strike="noStrike" cap="none">
                <a:solidFill>
                  <a:schemeClr val="dk1"/>
                </a:solidFill>
                <a:latin typeface="Domine" panose="02040503040403060204"/>
                <a:ea typeface="Domine" panose="02040503040403060204"/>
                <a:cs typeface="Domine" panose="02040503040403060204"/>
                <a:sym typeface="Domine" panose="02040503040403060204"/>
              </a:defRPr>
            </a:lvl1pPr>
            <a:lvl2pPr marL="914400" marR="0" lvl="1" indent="-317500" algn="ctr" rtl="0">
              <a:lnSpc>
                <a:spcPct val="100000"/>
              </a:lnSpc>
              <a:spcBef>
                <a:spcPts val="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9pPr>
          </a:lstStyle>
          <a:p>
            <a:pPr marL="0" indent="0" algn="ctr"/>
            <a:r>
              <a:rPr lang="en-GB" sz="3600"/>
              <a:t>02</a:t>
            </a:r>
          </a:p>
        </p:txBody>
      </p:sp>
      <p:pic>
        <p:nvPicPr>
          <p:cNvPr id="2" name="Picture 1" descr="Barbara Remington, Illustrator of Tolkien Book Covers, Dies at 90 - The New  York Times"/>
          <p:cNvPicPr>
            <a:picLocks noChangeAspect="1"/>
          </p:cNvPicPr>
          <p:nvPr/>
        </p:nvPicPr>
        <p:blipFill>
          <a:blip r:embed="rId3"/>
          <a:stretch>
            <a:fillRect/>
          </a:stretch>
        </p:blipFill>
        <p:spPr>
          <a:xfrm>
            <a:off x="4264026" y="1963856"/>
            <a:ext cx="4584697" cy="22212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graphicFrame>
        <p:nvGraphicFramePr>
          <p:cNvPr id="1629" name="图示 1628"/>
          <p:cNvGraphicFramePr/>
          <p:nvPr/>
        </p:nvGraphicFramePr>
        <p:xfrm>
          <a:off x="1777745" y="1283954"/>
          <a:ext cx="5791356" cy="3901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89" name="Google Shape;1389;p70"/>
          <p:cNvSpPr txBox="1">
            <a:spLocks noGrp="1"/>
          </p:cNvSpPr>
          <p:nvPr>
            <p:ph type="title"/>
          </p:nvPr>
        </p:nvSpPr>
        <p:spPr>
          <a:xfrm>
            <a:off x="1003586" y="-13186"/>
            <a:ext cx="7704000" cy="572700"/>
          </a:xfrm>
          <a:prstGeom prst="rect">
            <a:avLst/>
          </a:prstGeom>
        </p:spPr>
        <p:txBody>
          <a:bodyPr spcFirstLastPara="1" wrap="square" lIns="91425" tIns="91425" rIns="91425" bIns="91425" anchor="t" anchorCtr="0">
            <a:noAutofit/>
          </a:bodyPr>
          <a:lstStyle/>
          <a:p>
            <a:r>
              <a:rPr lang="en-GB"/>
              <a:t>Approach</a:t>
            </a:r>
            <a:r>
              <a:rPr lang="en-GB" altLang="zh-CN"/>
              <a:t> </a:t>
            </a:r>
            <a:endParaRPr lang="zh-CN" altLang="en-US"/>
          </a:p>
        </p:txBody>
      </p:sp>
      <p:grpSp>
        <p:nvGrpSpPr>
          <p:cNvPr id="7" name="Google Shape;1352;p68"/>
          <p:cNvGrpSpPr/>
          <p:nvPr/>
        </p:nvGrpSpPr>
        <p:grpSpPr>
          <a:xfrm>
            <a:off x="120372" y="270324"/>
            <a:ext cx="1546770" cy="1187374"/>
            <a:chOff x="1363711" y="1872400"/>
            <a:chExt cx="1125579" cy="864111"/>
          </a:xfrm>
        </p:grpSpPr>
        <p:sp>
          <p:nvSpPr>
            <p:cNvPr id="3" name="Google Shape;1353;p68"/>
            <p:cNvSpPr/>
            <p:nvPr/>
          </p:nvSpPr>
          <p:spPr>
            <a:xfrm rot="10800000">
              <a:off x="1472259" y="1872400"/>
              <a:ext cx="948398" cy="864111"/>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54;p68"/>
            <p:cNvSpPr/>
            <p:nvPr/>
          </p:nvSpPr>
          <p:spPr>
            <a:xfrm rot="10800000">
              <a:off x="1363711" y="2089804"/>
              <a:ext cx="290634" cy="23867"/>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55;p68"/>
            <p:cNvSpPr/>
            <p:nvPr/>
          </p:nvSpPr>
          <p:spPr>
            <a:xfrm rot="10800000">
              <a:off x="1448297" y="2046012"/>
              <a:ext cx="290439" cy="23690"/>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56;p68"/>
            <p:cNvSpPr/>
            <p:nvPr/>
          </p:nvSpPr>
          <p:spPr>
            <a:xfrm rot="10800000">
              <a:off x="2198851" y="2515636"/>
              <a:ext cx="290439" cy="23867"/>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358;p68"/>
          <p:cNvSpPr txBox="1"/>
          <p:nvPr/>
        </p:nvSpPr>
        <p:spPr>
          <a:xfrm>
            <a:off x="293000" y="443113"/>
            <a:ext cx="12012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ebas Neue"/>
              <a:buNone/>
              <a:defRPr sz="2000" b="1" i="0" u="none" strike="noStrike" cap="none">
                <a:solidFill>
                  <a:schemeClr val="dk1"/>
                </a:solidFill>
                <a:latin typeface="Domine" panose="02040503040403060204"/>
                <a:ea typeface="Domine" panose="02040503040403060204"/>
                <a:cs typeface="Domine" panose="02040503040403060204"/>
                <a:sym typeface="Domine" panose="02040503040403060204"/>
              </a:defRPr>
            </a:lvl1pPr>
            <a:lvl2pPr marL="914400" marR="0" lvl="1" indent="-317500" algn="ctr" rtl="0">
              <a:lnSpc>
                <a:spcPct val="100000"/>
              </a:lnSpc>
              <a:spcBef>
                <a:spcPts val="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1400"/>
              <a:buFont typeface="Bebas Neue"/>
              <a:buNone/>
              <a:defRPr sz="1400" b="0" i="0" u="none" strike="noStrike" cap="none">
                <a:solidFill>
                  <a:schemeClr val="dk1"/>
                </a:solidFill>
                <a:latin typeface="Bebas Neue"/>
                <a:ea typeface="Bebas Neue"/>
                <a:cs typeface="Bebas Neue"/>
                <a:sym typeface="Bebas Neue"/>
              </a:defRPr>
            </a:lvl9pPr>
          </a:lstStyle>
          <a:p>
            <a:pPr marL="0" indent="0" algn="ctr"/>
            <a:r>
              <a:rPr lang="en-GB" sz="3600"/>
              <a:t>03</a:t>
            </a:r>
          </a:p>
        </p:txBody>
      </p:sp>
      <p:pic>
        <p:nvPicPr>
          <p:cNvPr id="36" name="Graphic 3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6103" y="-77792"/>
            <a:ext cx="1705537" cy="1299521"/>
          </a:xfrm>
          <a:prstGeom prst="rect">
            <a:avLst/>
          </a:prstGeom>
        </p:spPr>
      </p:pic>
      <p:sp>
        <p:nvSpPr>
          <p:cNvPr id="2464" name="TextBox 2463"/>
          <p:cNvSpPr txBox="1"/>
          <p:nvPr/>
        </p:nvSpPr>
        <p:spPr>
          <a:xfrm>
            <a:off x="1772949" y="571500"/>
            <a:ext cx="5795529" cy="800219"/>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GB" sz="1800">
                <a:solidFill>
                  <a:schemeClr val="bg1"/>
                </a:solidFill>
              </a:rPr>
              <a:t>Exploratory Network Analysis</a:t>
            </a:r>
            <a:endParaRPr lang="en-US" sz="1800"/>
          </a:p>
          <a:p>
            <a:pPr algn="ctr"/>
            <a:r>
              <a:rPr lang="en-US">
                <a:solidFill>
                  <a:schemeClr val="bg1"/>
                </a:solidFill>
              </a:rPr>
              <a:t>Uncover the interconnectedness of characters to find the right approach for objectives</a:t>
            </a:r>
            <a:endParaRPr lang="en-US" sz="1800">
              <a:solidFill>
                <a:schemeClr val="bg1"/>
              </a:solidFill>
            </a:endParaRPr>
          </a:p>
        </p:txBody>
      </p:sp>
      <p:sp>
        <p:nvSpPr>
          <p:cNvPr id="2465" name="Arrow: Down 2464"/>
          <p:cNvSpPr/>
          <p:nvPr/>
        </p:nvSpPr>
        <p:spPr>
          <a:xfrm>
            <a:off x="4565504" y="1337829"/>
            <a:ext cx="279255" cy="396153"/>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80"/>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80"/>
          <p:cNvGrpSpPr/>
          <p:nvPr/>
        </p:nvGrpSpPr>
        <p:grpSpPr>
          <a:xfrm>
            <a:off x="1552823" y="402428"/>
            <a:ext cx="7487245" cy="2368837"/>
            <a:chOff x="1552823" y="512903"/>
            <a:chExt cx="7487245" cy="2368837"/>
          </a:xfrm>
        </p:grpSpPr>
        <p:sp>
          <p:nvSpPr>
            <p:cNvPr id="1641" name="Google Shape;1641;p80"/>
            <p:cNvSpPr/>
            <p:nvPr/>
          </p:nvSpPr>
          <p:spPr>
            <a:xfrm>
              <a:off x="4927086" y="815823"/>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0"/>
            <p:cNvSpPr/>
            <p:nvPr/>
          </p:nvSpPr>
          <p:spPr>
            <a:xfrm>
              <a:off x="1552823" y="531298"/>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0"/>
            <p:cNvSpPr/>
            <p:nvPr/>
          </p:nvSpPr>
          <p:spPr>
            <a:xfrm>
              <a:off x="4525275" y="51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0"/>
            <p:cNvSpPr/>
            <p:nvPr/>
          </p:nvSpPr>
          <p:spPr>
            <a:xfrm>
              <a:off x="4321792" y="76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0"/>
            <p:cNvSpPr/>
            <p:nvPr/>
          </p:nvSpPr>
          <p:spPr>
            <a:xfrm>
              <a:off x="8904967" y="279855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0"/>
            <p:cNvSpPr/>
            <p:nvPr/>
          </p:nvSpPr>
          <p:spPr>
            <a:xfrm>
              <a:off x="8317788" y="10509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0"/>
            <p:cNvSpPr/>
            <p:nvPr/>
          </p:nvSpPr>
          <p:spPr>
            <a:xfrm>
              <a:off x="8040025" y="681038"/>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8" name="Google Shape;1648;p80"/>
          <p:cNvSpPr/>
          <p:nvPr/>
        </p:nvSpPr>
        <p:spPr>
          <a:xfrm>
            <a:off x="0" y="187026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0"/>
          <p:cNvSpPr txBox="1">
            <a:spLocks noGrp="1"/>
          </p:cNvSpPr>
          <p:nvPr>
            <p:ph type="title"/>
          </p:nvPr>
        </p:nvSpPr>
        <p:spPr>
          <a:xfrm>
            <a:off x="18372" y="253905"/>
            <a:ext cx="9140700" cy="1056690"/>
          </a:xfrm>
          <a:prstGeom prst="rect">
            <a:avLst/>
          </a:prstGeom>
        </p:spPr>
        <p:txBody>
          <a:bodyPr spcFirstLastPara="1" wrap="square" lIns="91425" tIns="91425" rIns="91425" bIns="91425" anchor="ctr" anchorCtr="0">
            <a:noAutofit/>
          </a:bodyPr>
          <a:lstStyle/>
          <a:p>
            <a:r>
              <a:rPr lang="en-GB"/>
              <a:t>Exploratory Network Analysis</a:t>
            </a:r>
          </a:p>
        </p:txBody>
      </p:sp>
      <p:sp>
        <p:nvSpPr>
          <p:cNvPr id="1651" name="Google Shape;1651;p80"/>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0"/>
          <p:cNvSpPr/>
          <p:nvPr/>
        </p:nvSpPr>
        <p:spPr>
          <a:xfrm>
            <a:off x="6645973" y="65921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80"/>
          <p:cNvGrpSpPr/>
          <p:nvPr/>
        </p:nvGrpSpPr>
        <p:grpSpPr>
          <a:xfrm flipH="1">
            <a:off x="2129461" y="2597000"/>
            <a:ext cx="1962079" cy="422738"/>
            <a:chOff x="7847880" y="4122175"/>
            <a:chExt cx="1962079" cy="422738"/>
          </a:xfrm>
        </p:grpSpPr>
        <p:sp>
          <p:nvSpPr>
            <p:cNvPr id="1654" name="Google Shape;1654;p80"/>
            <p:cNvSpPr/>
            <p:nvPr/>
          </p:nvSpPr>
          <p:spPr>
            <a:xfrm>
              <a:off x="7847880" y="445970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0"/>
            <p:cNvSpPr/>
            <p:nvPr/>
          </p:nvSpPr>
          <p:spPr>
            <a:xfrm>
              <a:off x="9586138" y="445768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0"/>
            <p:cNvSpPr/>
            <p:nvPr/>
          </p:nvSpPr>
          <p:spPr>
            <a:xfrm>
              <a:off x="8836038" y="412217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80"/>
          <p:cNvSpPr/>
          <p:nvPr/>
        </p:nvSpPr>
        <p:spPr>
          <a:xfrm>
            <a:off x="4571991" y="27535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0"/>
          <p:cNvSpPr/>
          <p:nvPr/>
        </p:nvSpPr>
        <p:spPr>
          <a:xfrm>
            <a:off x="6925161" y="50394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Eye of Sauron Lord of the Rings Wallpaper 4K HD PC #8110i"/>
          <p:cNvPicPr>
            <a:picLocks noChangeAspect="1"/>
          </p:cNvPicPr>
          <p:nvPr/>
        </p:nvPicPr>
        <p:blipFill>
          <a:blip r:embed="rId3"/>
          <a:stretch>
            <a:fillRect/>
          </a:stretch>
        </p:blipFill>
        <p:spPr>
          <a:xfrm>
            <a:off x="14816" y="1724279"/>
            <a:ext cx="5960533" cy="3425316"/>
          </a:xfrm>
          <a:prstGeom prst="rect">
            <a:avLst/>
          </a:prstGeom>
        </p:spPr>
      </p:pic>
      <p:pic>
        <p:nvPicPr>
          <p:cNvPr id="3" name="Picture 2" descr="Desktop Wallpaper Hd 3d - Top 10 Hd Wallpapers For Pc (#164948) - HD  Wallpaper &amp; Backgrounds Download"/>
          <p:cNvPicPr>
            <a:picLocks noChangeAspect="1"/>
          </p:cNvPicPr>
          <p:nvPr/>
        </p:nvPicPr>
        <p:blipFill>
          <a:blip r:embed="rId4"/>
          <a:stretch>
            <a:fillRect/>
          </a:stretch>
        </p:blipFill>
        <p:spPr>
          <a:xfrm>
            <a:off x="6190192" y="1725083"/>
            <a:ext cx="2949575" cy="3407833"/>
          </a:xfrm>
          <a:prstGeom prst="rect">
            <a:avLst/>
          </a:prstGeom>
        </p:spPr>
      </p:pic>
      <p:pic>
        <p:nvPicPr>
          <p:cNvPr id="4" name="Picture 3" descr="200 Lord Of The Rings Wallpapers, 48% OFF"/>
          <p:cNvPicPr>
            <a:picLocks noChangeAspect="1"/>
          </p:cNvPicPr>
          <p:nvPr/>
        </p:nvPicPr>
        <p:blipFill>
          <a:blip r:embed="rId5"/>
          <a:stretch>
            <a:fillRect/>
          </a:stretch>
        </p:blipFill>
        <p:spPr>
          <a:xfrm>
            <a:off x="2771775" y="1728148"/>
            <a:ext cx="4113740" cy="3401703"/>
          </a:xfrm>
          <a:prstGeom prst="rect">
            <a:avLst/>
          </a:prstGeom>
        </p:spPr>
      </p:pic>
    </p:spTree>
  </p:cSld>
  <p:clrMapOvr>
    <a:masterClrMapping/>
  </p:clrMapOvr>
</p:sld>
</file>

<file path=ppt/theme/theme1.xml><?xml version="1.0" encoding="utf-8"?>
<a:theme xmlns:a="http://schemas.openxmlformats.org/drawingml/2006/main" name="Middle Earth Fantasy Day by Slidesgo">
  <a:themeElements>
    <a:clrScheme name="Simple Light">
      <a:dk1>
        <a:srgbClr val="262A29"/>
      </a:dk1>
      <a:lt1>
        <a:srgbClr val="F6E5CC"/>
      </a:lt1>
      <a:dk2>
        <a:srgbClr val="EEDEC5"/>
      </a:dk2>
      <a:lt2>
        <a:srgbClr val="FAE69B"/>
      </a:lt2>
      <a:accent1>
        <a:srgbClr val="FCEDB4"/>
      </a:accent1>
      <a:accent2>
        <a:srgbClr val="FFFBF0"/>
      </a:accent2>
      <a:accent3>
        <a:srgbClr val="6E704A"/>
      </a:accent3>
      <a:accent4>
        <a:srgbClr val="504E31"/>
      </a:accent4>
      <a:accent5>
        <a:srgbClr val="504E31"/>
      </a:accent5>
      <a:accent6>
        <a:srgbClr val="2E2D24"/>
      </a:accent6>
      <a:hlink>
        <a:srgbClr val="3033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5687</Words>
  <Application>Microsoft Macintosh PowerPoint</Application>
  <PresentationFormat>On-screen Show (16:9)</PresentationFormat>
  <Paragraphs>304</Paragraphs>
  <Slides>34</Slides>
  <Notes>31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Roboto</vt:lpstr>
      <vt:lpstr>Times New Roman</vt:lpstr>
      <vt:lpstr>Calibri</vt:lpstr>
      <vt:lpstr>Wingdings</vt:lpstr>
      <vt:lpstr>Open Sans</vt:lpstr>
      <vt:lpstr>Bebas Neue</vt:lpstr>
      <vt:lpstr>Anaheim</vt:lpstr>
      <vt:lpstr>Domine</vt:lpstr>
      <vt:lpstr>Consolas</vt:lpstr>
      <vt:lpstr>Arial</vt:lpstr>
      <vt:lpstr>Middle Earth Fantasy Day by Slidesgo</vt:lpstr>
      <vt:lpstr>ISSS606 Social Analytics  "My Precious!!"  To Analyse the Lord of the Rings Characters Dynamic Connections </vt:lpstr>
      <vt:lpstr>Why  "The Lord of the Rings" ? ​</vt:lpstr>
      <vt:lpstr>Project Overview</vt:lpstr>
      <vt:lpstr>Project Overview and Background </vt:lpstr>
      <vt:lpstr>Vision  To Identify the dynamic connections between the key races, allegiances, and characters in Middle Earth with the potential  to destroy the One ring .</vt:lpstr>
      <vt:lpstr>Objectives </vt:lpstr>
      <vt:lpstr>Dataset Description</vt:lpstr>
      <vt:lpstr>Approach </vt:lpstr>
      <vt:lpstr>Exploratory Network Analysis</vt:lpstr>
      <vt:lpstr>Data Preprocessing</vt:lpstr>
      <vt:lpstr>PowerPoint Presentation</vt:lpstr>
      <vt:lpstr>PowerPoint Presentation</vt:lpstr>
      <vt:lpstr>PowerPoint Presentation</vt:lpstr>
      <vt:lpstr>Social Influence </vt:lpstr>
      <vt:lpstr>Who are the most top 3 characters have the potential to destroy the One Ring ?                        ------Social influence</vt:lpstr>
      <vt:lpstr>Why we use social influence ?</vt:lpstr>
      <vt:lpstr>Weighted Centrality Measure</vt:lpstr>
      <vt:lpstr>Weighted Centrality Measure</vt:lpstr>
      <vt:lpstr>Based on Weighted Centrality Measures we list the top 3 characters who has the potential to destroy the One Ring : </vt:lpstr>
      <vt:lpstr>Community Detection</vt:lpstr>
      <vt:lpstr>What are the predominant races in middle earth                        ------Community Detection</vt:lpstr>
      <vt:lpstr>Methodology</vt:lpstr>
      <vt:lpstr>Community Classification Based on Characters</vt:lpstr>
      <vt:lpstr>Community Network  Visualization </vt:lpstr>
      <vt:lpstr>Race distribution and their dominance</vt:lpstr>
      <vt:lpstr>Sentiment Analysis of Characters  by Community </vt:lpstr>
      <vt:lpstr>Objective </vt:lpstr>
      <vt:lpstr>Methodology</vt:lpstr>
      <vt:lpstr>PowerPoint Presentation</vt:lpstr>
      <vt:lpstr>Sentiment Analysis Results</vt:lpstr>
      <vt:lpstr>Reference</vt:lpstr>
      <vt:lpstr>Project Reflection</vt:lpstr>
      <vt:lpstr>Project Reflection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ISSS606 Social Analytics  Harry Potter Characters Relationship </dc:title>
  <dc:creator/>
  <cp:lastModifiedBy>Kruti CHANDRASHEKAR</cp:lastModifiedBy>
  <cp:revision>4</cp:revision>
  <dcterms:created xsi:type="dcterms:W3CDTF">2024-06-19T15:11:29Z</dcterms:created>
  <dcterms:modified xsi:type="dcterms:W3CDTF">2024-07-03T16:28:36Z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0x010100E008734767FA7D4AB1E986EFEC3E678B</vt:lpwstr>
  </property>
  <property fmtid="{D5CDD505-2E9C-101B-9397-08002B2CF9AE}" pid="3" name="ICV">
    <vt:lpwstr>63C01570F2C1E9D321F57266A9EEB5B3_42</vt:lpwstr>
  </property>
  <property fmtid="{D5CDD505-2E9C-101B-9397-08002B2CF9AE}" pid="4" name="KSOProductBuildVer">
    <vt:lpwstr>2052-6.5.1.8687</vt:lpwstr>
  </property>
</Properties>
</file>